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rawings/drawing2.xml" ContentType="application/vnd.openxmlformats-officedocument.drawingml.chartshapes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rawings/drawing3.xml" ContentType="application/vnd.openxmlformats-officedocument.drawingml.chartshapes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35"/>
  </p:notesMasterIdLst>
  <p:sldIdLst>
    <p:sldId id="260" r:id="rId2"/>
    <p:sldId id="256" r:id="rId3"/>
    <p:sldId id="269" r:id="rId4"/>
    <p:sldId id="261" r:id="rId5"/>
    <p:sldId id="283" r:id="rId6"/>
    <p:sldId id="313" r:id="rId7"/>
    <p:sldId id="262" r:id="rId8"/>
    <p:sldId id="295" r:id="rId9"/>
    <p:sldId id="297" r:id="rId10"/>
    <p:sldId id="296" r:id="rId11"/>
    <p:sldId id="314" r:id="rId12"/>
    <p:sldId id="298" r:id="rId13"/>
    <p:sldId id="299" r:id="rId14"/>
    <p:sldId id="300" r:id="rId15"/>
    <p:sldId id="302" r:id="rId16"/>
    <p:sldId id="304" r:id="rId17"/>
    <p:sldId id="305" r:id="rId18"/>
    <p:sldId id="303" r:id="rId19"/>
    <p:sldId id="306" r:id="rId20"/>
    <p:sldId id="316" r:id="rId21"/>
    <p:sldId id="310" r:id="rId22"/>
    <p:sldId id="325" r:id="rId23"/>
    <p:sldId id="311" r:id="rId24"/>
    <p:sldId id="312" r:id="rId25"/>
    <p:sldId id="317" r:id="rId26"/>
    <p:sldId id="318" r:id="rId27"/>
    <p:sldId id="319" r:id="rId28"/>
    <p:sldId id="320" r:id="rId29"/>
    <p:sldId id="321" r:id="rId30"/>
    <p:sldId id="322" r:id="rId31"/>
    <p:sldId id="323" r:id="rId32"/>
    <p:sldId id="288" r:id="rId33"/>
    <p:sldId id="278" r:id="rId34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36"/>
      <p:bold r:id="rId37"/>
      <p:italic r:id="rId38"/>
      <p:boldItalic r:id="rId39"/>
    </p:embeddedFont>
    <p:embeddedFont>
      <p:font typeface="Montserrat" panose="00000500000000000000" pitchFamily="2" charset="0"/>
      <p:regular r:id="rId40"/>
      <p:bold r:id="rId41"/>
      <p:italic r:id="rId42"/>
      <p:boldItalic r:id="rId43"/>
    </p:embeddedFont>
    <p:embeddedFont>
      <p:font typeface="Montserrat Light" panose="00000400000000000000" pitchFamily="2" charset="0"/>
      <p:regular r:id="rId44"/>
      <p:bold r:id="rId45"/>
      <p:italic r:id="rId46"/>
      <p:boldItalic r:id="rId4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68617F7-BD45-45D3-9494-08AB8ACE10ED}">
  <a:tblStyle styleId="{668617F7-BD45-45D3-9494-08AB8ACE10E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89E5840-C12E-4C8B-9978-033B50F8BF31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571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557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7.fntdata"/><Relationship Id="rId47" Type="http://schemas.openxmlformats.org/officeDocument/2006/relationships/font" Target="fonts/font12.fnt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8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LENOVO\Desktop\Data%20sets\3_House_Price_Forecasting\graphs.xlsx" TargetMode="Externa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LENOVO\Desktop\Data%20sets\3_House_Price_Forecasting\graphs.xlsx" TargetMode="Externa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chartUserShapes" Target="../drawings/drawing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LENOVO\Desktop\Data%20sets\3_House_Price_Forecasting\graphs.xlsx" TargetMode="Externa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chartUserShapes" Target="../drawings/drawing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LENOVO\Desktop\Data%20sets\3_House_Price_Forecasting\graphs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dLbls>
          <c:dLblPos val="outEnd"/>
          <c:showLegendKey val="0"/>
          <c:showVal val="0"/>
          <c:showCatName val="1"/>
          <c:showSerName val="0"/>
          <c:showPercent val="1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cap="all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House renovation</a:t>
            </a:r>
          </a:p>
        </c:rich>
      </c:tx>
      <c:layout>
        <c:manualLayout>
          <c:xMode val="edge"/>
          <c:yMode val="edge"/>
          <c:x val="0.17749179434368811"/>
          <c:y val="3.069760921218332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cap="all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28271809755011695"/>
          <c:y val="0.27934516405729376"/>
          <c:w val="0.42033939119027719"/>
          <c:h val="0.62997514003662691"/>
        </c:manualLayout>
      </c:layout>
      <c:pieChart>
        <c:varyColors val="1"/>
        <c:ser>
          <c:idx val="0"/>
          <c:order val="0"/>
          <c:explosion val="19"/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E8B2-4656-901A-2AA75D6D2E95}"/>
              </c:ext>
            </c:extLst>
          </c:dPt>
          <c:dPt>
            <c:idx val="1"/>
            <c:bubble3D val="0"/>
            <c:explosion val="20"/>
            <c:spPr>
              <a:solidFill>
                <a:schemeClr val="accent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E8B2-4656-901A-2AA75D6D2E95}"/>
              </c:ext>
            </c:extLst>
          </c:dPt>
          <c:dLbls>
            <c:dLbl>
              <c:idx val="0"/>
              <c:layout>
                <c:manualLayout>
                  <c:x val="0.11345553545339"/>
                  <c:y val="0.11612256967189007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0">
                    <a:spAutoFit/>
                  </a:bodyPr>
                  <a:lstStyle/>
                  <a:p>
                    <a:pPr algn="ctr">
                      <a:defRPr sz="1000" b="1" i="0" u="none" strike="noStrike" kern="1200" spc="0" baseline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dirty="0"/>
                      <a:t>House</a:t>
                    </a:r>
                    <a:r>
                      <a:rPr lang="en-US" baseline="0" dirty="0"/>
                      <a:t> renovation</a:t>
                    </a:r>
                    <a:endParaRPr lang="en-US" dirty="0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0">
                  <a:spAutoFit/>
                </a:bodyPr>
                <a:lstStyle/>
                <a:p>
                  <a:pPr algn="ctr">
                    <a:defRPr sz="100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9700833400581345"/>
                      <c:h val="0.23126285299452012"/>
                    </c:manualLayout>
                  </c15:layout>
                  <c15:showDataLabelsRange val="0"/>
                </c:ext>
                <c:ext xmlns:c16="http://schemas.microsoft.com/office/drawing/2014/chart" uri="{C3380CC4-5D6E-409C-BE32-E72D297353CC}">
                  <c16:uniqueId val="{00000001-E8B2-4656-901A-2AA75D6D2E95}"/>
                </c:ext>
              </c:extLst>
            </c:dLbl>
            <c:dLbl>
              <c:idx val="1"/>
              <c:layout>
                <c:manualLayout>
                  <c:x val="-0.13664794798643651"/>
                  <c:y val="-1.1306053315683853E-16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000" b="1" i="0" u="none" strike="noStrike" kern="1200" spc="0" baseline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dirty="0"/>
                      <a:t>Total</a:t>
                    </a:r>
                    <a:r>
                      <a:rPr lang="en-US" baseline="0" dirty="0"/>
                      <a:t> House </a:t>
                    </a:r>
                    <a:endParaRPr lang="en-US" dirty="0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3-E8B2-4656-901A-2AA75D6D2E95}"/>
                </c:ext>
              </c:extLst>
            </c:dLbl>
            <c:spPr>
              <a:noFill/>
              <a:ln>
                <a:noFill/>
              </a:ln>
              <a:effectLst/>
            </c:sp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val>
            <c:numRef>
              <c:f>Sheet1!$J$10:$J$11</c:f>
              <c:numCache>
                <c:formatCode>0%</c:formatCode>
                <c:ptCount val="2"/>
                <c:pt idx="0">
                  <c:v>0.04</c:v>
                </c:pt>
                <c:pt idx="1">
                  <c:v>0.96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E8B2-4656-901A-2AA75D6D2E95}"/>
            </c:ext>
          </c:extLst>
        </c:ser>
        <c:dLbls>
          <c:dLblPos val="out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cap="all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400" dirty="0">
                <a:solidFill>
                  <a:schemeClr val="accent1">
                    <a:lumMod val="75000"/>
                  </a:schemeClr>
                </a:solidFill>
                <a:latin typeface="Montserrat" panose="00000500000000000000" pitchFamily="2" charset="0"/>
              </a:rPr>
              <a:t>House Renovation 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cap="all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explosion val="1"/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49E0-4123-B1C6-2A0D2855C38C}"/>
              </c:ext>
            </c:extLst>
          </c:dPt>
          <c:dPt>
            <c:idx val="1"/>
            <c:bubble3D val="0"/>
            <c:explosion val="22"/>
            <c:spPr>
              <a:solidFill>
                <a:schemeClr val="accent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49E0-4123-B1C6-2A0D2855C38C}"/>
              </c:ext>
            </c:extLst>
          </c:dPt>
          <c:dLbls>
            <c:dLbl>
              <c:idx val="0"/>
              <c:layout>
                <c:manualLayout>
                  <c:x val="0.21497978950616856"/>
                  <c:y val="0.11168161067746546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000" b="1" i="0" u="none" strike="noStrike" kern="1200" spc="0" baseline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dirty="0"/>
                      <a:t>Renovated</a:t>
                    </a:r>
                    <a:r>
                      <a:rPr lang="en-US" baseline="0" dirty="0"/>
                      <a:t> Houses </a:t>
                    </a:r>
                    <a:endParaRPr lang="en-US" dirty="0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615378530488596"/>
                      <c:h val="0.26175377502530978"/>
                    </c:manualLayout>
                  </c15:layout>
                  <c15:showDataLabelsRange val="0"/>
                </c:ext>
                <c:ext xmlns:c16="http://schemas.microsoft.com/office/drawing/2014/chart" uri="{C3380CC4-5D6E-409C-BE32-E72D297353CC}">
                  <c16:uniqueId val="{00000001-49E0-4123-B1C6-2A0D2855C38C}"/>
                </c:ext>
              </c:extLst>
            </c:dLbl>
            <c:dLbl>
              <c:idx val="1"/>
              <c:layout>
                <c:manualLayout>
                  <c:x val="-0.23978496828855192"/>
                  <c:y val="-3.4900503336707966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000" b="1" i="0" u="none" strike="noStrike" kern="1200" spc="0" baseline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dirty="0"/>
                      <a:t>Total</a:t>
                    </a:r>
                    <a:r>
                      <a:rPr lang="en-US" baseline="0" dirty="0"/>
                      <a:t> Houses </a:t>
                    </a:r>
                    <a:endParaRPr lang="en-US" dirty="0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4854952230185756"/>
                      <c:h val="0.18148261735088142"/>
                    </c:manualLayout>
                  </c15:layout>
                  <c15:showDataLabelsRange val="0"/>
                </c:ext>
                <c:ext xmlns:c16="http://schemas.microsoft.com/office/drawing/2014/chart" uri="{C3380CC4-5D6E-409C-BE32-E72D297353CC}">
                  <c16:uniqueId val="{00000003-49E0-4123-B1C6-2A0D2855C38C}"/>
                </c:ext>
              </c:extLst>
            </c:dLbl>
            <c:spPr>
              <a:noFill/>
              <a:ln>
                <a:noFill/>
              </a:ln>
              <a:effectLst/>
            </c:spPr>
            <c:dLblPos val="outEnd"/>
            <c:showLegendKey val="0"/>
            <c:showVal val="0"/>
            <c:showCatName val="1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val>
            <c:numRef>
              <c:f>Sheet1!$N$4:$N$5</c:f>
              <c:numCache>
                <c:formatCode>0.000%</c:formatCode>
                <c:ptCount val="2"/>
                <c:pt idx="0" formatCode="0.00%">
                  <c:v>0.03</c:v>
                </c:pt>
                <c:pt idx="1">
                  <c:v>0.97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49E0-4123-B1C6-2A0D2855C38C}"/>
            </c:ext>
          </c:extLst>
        </c:ser>
        <c:dLbls>
          <c:dLblPos val="outEnd"/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cap="all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HOUSE renovation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cap="all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explosion val="21"/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D715-4B8E-99B0-955F90E1DEFC}"/>
              </c:ext>
            </c:extLst>
          </c:dPt>
          <c:dPt>
            <c:idx val="1"/>
            <c:bubble3D val="0"/>
            <c:explosion val="5"/>
            <c:spPr>
              <a:solidFill>
                <a:schemeClr val="accent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D715-4B8E-99B0-955F90E1DEFC}"/>
              </c:ext>
            </c:extLst>
          </c:dPt>
          <c:dLbls>
            <c:dLbl>
              <c:idx val="0"/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000" b="1" i="0" u="none" strike="noStrike" kern="1200" spc="0" baseline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dirty="0"/>
                      <a:t>Renovated</a:t>
                    </a:r>
                    <a:r>
                      <a:rPr lang="en-US" baseline="0" dirty="0"/>
                      <a:t> houses</a:t>
                    </a:r>
                    <a:endParaRPr lang="en-US" dirty="0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2576123289076194"/>
                      <c:h val="0.1569536354587828"/>
                    </c:manualLayout>
                  </c15:layout>
                  <c15:showDataLabelsRange val="0"/>
                </c:ext>
                <c:ext xmlns:c16="http://schemas.microsoft.com/office/drawing/2014/chart" uri="{C3380CC4-5D6E-409C-BE32-E72D297353CC}">
                  <c16:uniqueId val="{00000001-D715-4B8E-99B0-955F90E1DEFC}"/>
                </c:ext>
              </c:extLst>
            </c:dLbl>
            <c:dLbl>
              <c:idx val="1"/>
              <c:layout>
                <c:manualLayout>
                  <c:x val="-8.1408738298586539E-2"/>
                  <c:y val="-6.0366782868762611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000" b="1" i="0" u="none" strike="noStrike" kern="1200" spc="0" baseline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dirty="0"/>
                      <a:t>Total Houses 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3-D715-4B8E-99B0-955F90E1DEFC}"/>
                </c:ext>
              </c:extLst>
            </c:dLbl>
            <c:spPr>
              <a:noFill/>
              <a:ln>
                <a:noFill/>
              </a:ln>
              <a:effectLst/>
            </c:spPr>
            <c:dLblPos val="outEnd"/>
            <c:showLegendKey val="0"/>
            <c:showVal val="0"/>
            <c:showCatName val="1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val>
            <c:numRef>
              <c:f>Sheet1!$K$4:$K$5</c:f>
              <c:numCache>
                <c:formatCode>0%</c:formatCode>
                <c:ptCount val="2"/>
                <c:pt idx="0">
                  <c:v>0.13</c:v>
                </c:pt>
                <c:pt idx="1">
                  <c:v>0.87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715-4B8E-99B0-955F90E1DEFC}"/>
            </c:ext>
          </c:extLst>
        </c:ser>
        <c:dLbls>
          <c:dLblPos val="outEnd"/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cs:styleClr val="auto"/>
    </cs:fontRef>
    <cs:defRPr sz="100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0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cs:styleClr val="auto"/>
    </cs:fontRef>
    <cs:defRPr sz="100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0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cs:styleClr val="auto"/>
    </cs:fontRef>
    <cs:defRPr sz="100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0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0.31225</cdr:x>
      <cdr:y>0.32033</cdr:y>
    </cdr:from>
    <cdr:to>
      <cdr:x>0.47312</cdr:x>
      <cdr:y>0.46331</cdr:y>
    </cdr:to>
    <cdr:sp macro="" textlink="">
      <cdr:nvSpPr>
        <cdr:cNvPr id="2" name="TextBox 2">
          <a:extLst xmlns:a="http://schemas.openxmlformats.org/drawingml/2006/main">
            <a:ext uri="{FF2B5EF4-FFF2-40B4-BE49-F238E27FC236}">
              <a16:creationId xmlns:a16="http://schemas.microsoft.com/office/drawing/2014/main" id="{FC831389-9BCF-D313-3C99-BA6B33CC5526}"/>
            </a:ext>
          </a:extLst>
        </cdr:cNvPr>
        <cdr:cNvSpPr txBox="1"/>
      </cdr:nvSpPr>
      <cdr:spPr>
        <a:xfrm xmlns:a="http://schemas.openxmlformats.org/drawingml/2006/main">
          <a:off x="1129359" y="646379"/>
          <a:ext cx="581846" cy="288514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 marR="0" lvl="0" algn="l" rtl="0">
            <a:lnSpc>
              <a:spcPct val="100000"/>
            </a:lnSpc>
            <a:spcBef>
              <a:spcPts val="0"/>
            </a:spcBef>
            <a:spcAft>
              <a:spcPts val="0"/>
            </a:spcAft>
          </a:defPPr>
          <a:lvl1pPr marR="0" lvl="0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  <a:def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defRPr>
          </a:lvl1pPr>
          <a:lvl2pPr marR="0" lvl="1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  <a:def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defRPr>
          </a:lvl2pPr>
          <a:lvl3pPr marR="0" lvl="2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  <a:def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defRPr>
          </a:lvl3pPr>
          <a:lvl4pPr marR="0" lvl="3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  <a:def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defRPr>
          </a:lvl4pPr>
          <a:lvl5pPr marR="0" lvl="4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  <a:def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defRPr>
          </a:lvl5pPr>
          <a:lvl6pPr marR="0" lvl="5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  <a:def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defRPr>
          </a:lvl6pPr>
          <a:lvl7pPr marR="0" lvl="6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  <a:def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defRPr>
          </a:lvl7pPr>
          <a:lvl8pPr marR="0" lvl="7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  <a:def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defRPr>
          </a:lvl8pPr>
          <a:lvl9pPr marR="0" lvl="8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  <a:def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defRPr>
          </a:lvl9pPr>
        </a:lstStyle>
        <a:p xmlns:a="http://schemas.openxmlformats.org/drawingml/2006/main">
          <a:r>
            <a:rPr lang="en-US" dirty="0">
              <a:solidFill>
                <a:schemeClr val="bg1"/>
              </a:solidFill>
              <a:latin typeface="Montserrat" panose="00000500000000000000" pitchFamily="2" charset="0"/>
            </a:rPr>
            <a:t>32%</a:t>
          </a:r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0.48251</cdr:x>
      <cdr:y>0.15604</cdr:y>
    </cdr:from>
    <cdr:to>
      <cdr:x>0.59645</cdr:x>
      <cdr:y>0.24981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D6CBC8D8-E3E9-09B6-4459-63CB32B3FF4E}"/>
            </a:ext>
          </a:extLst>
        </cdr:cNvPr>
        <cdr:cNvSpPr txBox="1"/>
      </cdr:nvSpPr>
      <cdr:spPr>
        <a:xfrm xmlns:a="http://schemas.openxmlformats.org/drawingml/2006/main">
          <a:off x="1801532" y="387324"/>
          <a:ext cx="425425" cy="232767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US" sz="1100" dirty="0">
              <a:solidFill>
                <a:schemeClr val="accent2"/>
              </a:solidFill>
            </a:rPr>
            <a:t>4%</a:t>
          </a:r>
        </a:p>
      </cdr:txBody>
    </cdr:sp>
  </cdr:relSizeAnchor>
  <cdr:relSizeAnchor xmlns:cdr="http://schemas.openxmlformats.org/drawingml/2006/chartDrawing">
    <cdr:from>
      <cdr:x>0.4341</cdr:x>
      <cdr:y>0.72954</cdr:y>
    </cdr:from>
    <cdr:to>
      <cdr:x>0.59184</cdr:x>
      <cdr:y>0.83894</cdr:y>
    </cdr:to>
    <cdr:sp macro="" textlink="">
      <cdr:nvSpPr>
        <cdr:cNvPr id="3" name="TextBox 1">
          <a:extLst xmlns:a="http://schemas.openxmlformats.org/drawingml/2006/main">
            <a:ext uri="{FF2B5EF4-FFF2-40B4-BE49-F238E27FC236}">
              <a16:creationId xmlns:a16="http://schemas.microsoft.com/office/drawing/2014/main" id="{75E2EB85-4BF9-01A3-5E04-1F0F72C4F03C}"/>
            </a:ext>
          </a:extLst>
        </cdr:cNvPr>
        <cdr:cNvSpPr txBox="1"/>
      </cdr:nvSpPr>
      <cdr:spPr>
        <a:xfrm xmlns:a="http://schemas.openxmlformats.org/drawingml/2006/main">
          <a:off x="1620798" y="1810918"/>
          <a:ext cx="588944" cy="271562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100" dirty="0">
              <a:solidFill>
                <a:schemeClr val="bg1"/>
              </a:solidFill>
            </a:rPr>
            <a:t>96%</a:t>
          </a:r>
        </a:p>
      </cdr:txBody>
    </cdr:sp>
  </cdr:relSizeAnchor>
</c:userShapes>
</file>

<file path=ppt/drawings/drawing3.xml><?xml version="1.0" encoding="utf-8"?>
<c:userShapes xmlns:c="http://schemas.openxmlformats.org/drawingml/2006/chart">
  <cdr:relSizeAnchor xmlns:cdr="http://schemas.openxmlformats.org/drawingml/2006/chartDrawing">
    <cdr:from>
      <cdr:x>0.5</cdr:x>
      <cdr:y>0.17856</cdr:y>
    </cdr:from>
    <cdr:to>
      <cdr:x>0.68092</cdr:x>
      <cdr:y>0.33975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00436E8B-4287-3F31-87B8-EB468233F8B2}"/>
            </a:ext>
          </a:extLst>
        </cdr:cNvPr>
        <cdr:cNvSpPr txBox="1"/>
      </cdr:nvSpPr>
      <cdr:spPr>
        <a:xfrm xmlns:a="http://schemas.openxmlformats.org/drawingml/2006/main">
          <a:off x="1535959" y="324890"/>
          <a:ext cx="555757" cy="293265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US" sz="1100" dirty="0">
              <a:solidFill>
                <a:schemeClr val="accent1">
                  <a:lumMod val="75000"/>
                </a:schemeClr>
              </a:solidFill>
              <a:latin typeface="Montserrat" panose="00000500000000000000" pitchFamily="2" charset="0"/>
            </a:rPr>
            <a:t>3%</a:t>
          </a:r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976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93220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075617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15114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89554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b30bb4f95a_0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Google Shape;520;gb30bb4f95a_0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8fc25fbfc5_1_4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8fc25fbfc5_1_4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b30bb4f95a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b30bb4f95a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b30bb4f95a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b30bb4f95a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82720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52433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79850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gradFill>
          <a:gsLst>
            <a:gs pos="0">
              <a:schemeClr val="accent2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3078602" y="0"/>
            <a:ext cx="6065389" cy="5143642"/>
            <a:chOff x="2052402" y="0"/>
            <a:chExt cx="6065389" cy="5143642"/>
          </a:xfrm>
        </p:grpSpPr>
        <p:sp>
          <p:nvSpPr>
            <p:cNvPr id="11" name="Google Shape;11;p2"/>
            <p:cNvSpPr/>
            <p:nvPr/>
          </p:nvSpPr>
          <p:spPr>
            <a:xfrm>
              <a:off x="2052402" y="0"/>
              <a:ext cx="6065388" cy="5143500"/>
            </a:xfrm>
            <a:custGeom>
              <a:avLst/>
              <a:gdLst/>
              <a:ahLst/>
              <a:cxnLst/>
              <a:rect l="l" t="t" r="r" b="b"/>
              <a:pathLst>
                <a:path w="8087184" h="6858000" extrusionOk="0">
                  <a:moveTo>
                    <a:pt x="7505580" y="6858000"/>
                  </a:moveTo>
                  <a:lnTo>
                    <a:pt x="7696738" y="6858000"/>
                  </a:lnTo>
                  <a:cubicBezTo>
                    <a:pt x="7718274" y="6613807"/>
                    <a:pt x="7866550" y="6398978"/>
                    <a:pt x="8087184" y="6292327"/>
                  </a:cubicBezTo>
                  <a:lnTo>
                    <a:pt x="8087184" y="6085824"/>
                  </a:lnTo>
                  <a:cubicBezTo>
                    <a:pt x="7757916" y="6205690"/>
                    <a:pt x="7529976" y="6508299"/>
                    <a:pt x="7505580" y="6858000"/>
                  </a:cubicBezTo>
                  <a:close/>
                  <a:moveTo>
                    <a:pt x="7109988" y="6858000"/>
                  </a:moveTo>
                  <a:lnTo>
                    <a:pt x="7300574" y="6858000"/>
                  </a:lnTo>
                  <a:cubicBezTo>
                    <a:pt x="7326176" y="6394974"/>
                    <a:pt x="7641722" y="5998774"/>
                    <a:pt x="8087184" y="5870486"/>
                  </a:cubicBezTo>
                  <a:lnTo>
                    <a:pt x="8087184" y="5673454"/>
                  </a:lnTo>
                  <a:cubicBezTo>
                    <a:pt x="7534740" y="5807487"/>
                    <a:pt x="7136797" y="6289898"/>
                    <a:pt x="7109988" y="6858000"/>
                  </a:cubicBezTo>
                  <a:close/>
                  <a:moveTo>
                    <a:pt x="6319630" y="6858000"/>
                  </a:moveTo>
                  <a:lnTo>
                    <a:pt x="6510215" y="6858000"/>
                  </a:lnTo>
                  <a:cubicBezTo>
                    <a:pt x="6538485" y="5958928"/>
                    <a:pt x="7199691" y="5205998"/>
                    <a:pt x="8087184" y="5062145"/>
                  </a:cubicBezTo>
                  <a:lnTo>
                    <a:pt x="8087184" y="4869180"/>
                  </a:lnTo>
                  <a:cubicBezTo>
                    <a:pt x="7093725" y="5015188"/>
                    <a:pt x="6348402" y="5853783"/>
                    <a:pt x="6319630" y="6858000"/>
                  </a:cubicBezTo>
                  <a:close/>
                  <a:moveTo>
                    <a:pt x="6714777" y="6858000"/>
                  </a:moveTo>
                  <a:lnTo>
                    <a:pt x="6905363" y="6858000"/>
                  </a:lnTo>
                  <a:cubicBezTo>
                    <a:pt x="6932680" y="6177012"/>
                    <a:pt x="7419944" y="5602103"/>
                    <a:pt x="8086993" y="5463773"/>
                  </a:cubicBezTo>
                  <a:lnTo>
                    <a:pt x="8086993" y="5269538"/>
                  </a:lnTo>
                  <a:cubicBezTo>
                    <a:pt x="7313661" y="5411166"/>
                    <a:pt x="6742920" y="6071943"/>
                    <a:pt x="6714968" y="6858000"/>
                  </a:cubicBezTo>
                  <a:close/>
                  <a:moveTo>
                    <a:pt x="7902253" y="6858000"/>
                  </a:moveTo>
                  <a:lnTo>
                    <a:pt x="8087184" y="6858000"/>
                  </a:lnTo>
                  <a:lnTo>
                    <a:pt x="8087184" y="6532261"/>
                  </a:lnTo>
                  <a:cubicBezTo>
                    <a:pt x="7984903" y="6612091"/>
                    <a:pt x="7918389" y="6729230"/>
                    <a:pt x="7902253" y="6858000"/>
                  </a:cubicBezTo>
                  <a:close/>
                  <a:moveTo>
                    <a:pt x="1916910" y="2551824"/>
                  </a:moveTo>
                  <a:cubicBezTo>
                    <a:pt x="2641015" y="1478290"/>
                    <a:pt x="3620238" y="601442"/>
                    <a:pt x="4766674" y="0"/>
                  </a:cubicBezTo>
                  <a:lnTo>
                    <a:pt x="4372797" y="0"/>
                  </a:lnTo>
                  <a:cubicBezTo>
                    <a:pt x="4217787" y="90127"/>
                    <a:pt x="4065999" y="185317"/>
                    <a:pt x="3917425" y="285570"/>
                  </a:cubicBezTo>
                  <a:cubicBezTo>
                    <a:pt x="2632356" y="1153193"/>
                    <a:pt x="1626642" y="2375366"/>
                    <a:pt x="1022365" y="3803743"/>
                  </a:cubicBezTo>
                  <a:cubicBezTo>
                    <a:pt x="613622" y="4771490"/>
                    <a:pt x="402707" y="5798792"/>
                    <a:pt x="395021" y="6858000"/>
                  </a:cubicBezTo>
                  <a:lnTo>
                    <a:pt x="585606" y="6858000"/>
                  </a:lnTo>
                  <a:cubicBezTo>
                    <a:pt x="593293" y="5824406"/>
                    <a:pt x="799126" y="4822147"/>
                    <a:pt x="1197894" y="3877980"/>
                  </a:cubicBezTo>
                  <a:cubicBezTo>
                    <a:pt x="1394236" y="3413753"/>
                    <a:pt x="1635028" y="2969629"/>
                    <a:pt x="1916910" y="2551824"/>
                  </a:cubicBezTo>
                  <a:close/>
                  <a:moveTo>
                    <a:pt x="1589421" y="2330830"/>
                  </a:moveTo>
                  <a:cubicBezTo>
                    <a:pt x="2178972" y="1457633"/>
                    <a:pt x="2930502" y="705726"/>
                    <a:pt x="3803264" y="115868"/>
                  </a:cubicBezTo>
                  <a:cubicBezTo>
                    <a:pt x="3861583" y="76504"/>
                    <a:pt x="3920429" y="37881"/>
                    <a:pt x="3979810" y="0"/>
                  </a:cubicBezTo>
                  <a:lnTo>
                    <a:pt x="3635104" y="0"/>
                  </a:lnTo>
                  <a:cubicBezTo>
                    <a:pt x="2315489" y="907938"/>
                    <a:pt x="1282730" y="2174291"/>
                    <a:pt x="658473" y="3649867"/>
                  </a:cubicBezTo>
                  <a:cubicBezTo>
                    <a:pt x="229084" y="4666364"/>
                    <a:pt x="7814" y="5745720"/>
                    <a:pt x="0" y="6858000"/>
                  </a:cubicBezTo>
                  <a:lnTo>
                    <a:pt x="190586" y="6858000"/>
                  </a:lnTo>
                  <a:cubicBezTo>
                    <a:pt x="198336" y="5771144"/>
                    <a:pt x="414587" y="4716957"/>
                    <a:pt x="833939" y="3724104"/>
                  </a:cubicBezTo>
                  <a:cubicBezTo>
                    <a:pt x="1040191" y="3236353"/>
                    <a:pt x="1293200" y="2769749"/>
                    <a:pt x="1589421" y="2330830"/>
                  </a:cubicBezTo>
                  <a:close/>
                  <a:moveTo>
                    <a:pt x="2572017" y="2993622"/>
                  </a:moveTo>
                  <a:cubicBezTo>
                    <a:pt x="3332930" y="1865656"/>
                    <a:pt x="4404701" y="982881"/>
                    <a:pt x="5657281" y="452412"/>
                  </a:cubicBezTo>
                  <a:cubicBezTo>
                    <a:pt x="6154760" y="241841"/>
                    <a:pt x="6675072" y="90013"/>
                    <a:pt x="7207695" y="0"/>
                  </a:cubicBezTo>
                  <a:lnTo>
                    <a:pt x="6359208" y="0"/>
                  </a:lnTo>
                  <a:cubicBezTo>
                    <a:pt x="4284670" y="610249"/>
                    <a:pt x="2593089" y="2119237"/>
                    <a:pt x="1750212" y="4111495"/>
                  </a:cubicBezTo>
                  <a:cubicBezTo>
                    <a:pt x="1382635" y="4981807"/>
                    <a:pt x="1192558" y="5905571"/>
                    <a:pt x="1184807" y="6858000"/>
                  </a:cubicBezTo>
                  <a:lnTo>
                    <a:pt x="1375393" y="6858000"/>
                  </a:lnTo>
                  <a:cubicBezTo>
                    <a:pt x="1383080" y="5931185"/>
                    <a:pt x="1568075" y="5032463"/>
                    <a:pt x="1925741" y="4185732"/>
                  </a:cubicBezTo>
                  <a:cubicBezTo>
                    <a:pt x="2102147" y="3768398"/>
                    <a:pt x="2318583" y="3369160"/>
                    <a:pt x="2572017" y="2993622"/>
                  </a:cubicBezTo>
                  <a:close/>
                  <a:moveTo>
                    <a:pt x="2244464" y="2772819"/>
                  </a:moveTo>
                  <a:cubicBezTo>
                    <a:pt x="3048163" y="1581236"/>
                    <a:pt x="4180312" y="648682"/>
                    <a:pt x="5503478" y="88347"/>
                  </a:cubicBezTo>
                  <a:cubicBezTo>
                    <a:pt x="5576110" y="57669"/>
                    <a:pt x="5649085" y="28220"/>
                    <a:pt x="5722398" y="0"/>
                  </a:cubicBezTo>
                  <a:lnTo>
                    <a:pt x="5231195" y="0"/>
                  </a:lnTo>
                  <a:cubicBezTo>
                    <a:pt x="3500048" y="791829"/>
                    <a:pt x="2128257" y="2203840"/>
                    <a:pt x="1386320" y="3957619"/>
                  </a:cubicBezTo>
                  <a:cubicBezTo>
                    <a:pt x="998097" y="4876680"/>
                    <a:pt x="797664" y="5852181"/>
                    <a:pt x="789914" y="6858000"/>
                  </a:cubicBezTo>
                  <a:lnTo>
                    <a:pt x="980500" y="6858000"/>
                  </a:lnTo>
                  <a:cubicBezTo>
                    <a:pt x="988250" y="5877796"/>
                    <a:pt x="1183791" y="4927273"/>
                    <a:pt x="1561849" y="4031856"/>
                  </a:cubicBezTo>
                  <a:cubicBezTo>
                    <a:pt x="1748217" y="3591107"/>
                    <a:pt x="1976824" y="3169458"/>
                    <a:pt x="2244464" y="2772819"/>
                  </a:cubicBezTo>
                  <a:close/>
                  <a:moveTo>
                    <a:pt x="6645086" y="5174199"/>
                  </a:moveTo>
                  <a:cubicBezTo>
                    <a:pt x="6196994" y="5621603"/>
                    <a:pt x="5938846" y="6224801"/>
                    <a:pt x="5924482" y="6858000"/>
                  </a:cubicBezTo>
                  <a:lnTo>
                    <a:pt x="6115068" y="6858000"/>
                  </a:lnTo>
                  <a:cubicBezTo>
                    <a:pt x="6144113" y="5740903"/>
                    <a:pt x="6980009" y="4810427"/>
                    <a:pt x="8087184" y="4662805"/>
                  </a:cubicBezTo>
                  <a:lnTo>
                    <a:pt x="8087184" y="4470476"/>
                  </a:lnTo>
                  <a:cubicBezTo>
                    <a:pt x="7541283" y="4536958"/>
                    <a:pt x="7033500" y="4784755"/>
                    <a:pt x="6645086" y="5174199"/>
                  </a:cubicBezTo>
                  <a:close/>
                  <a:moveTo>
                    <a:pt x="5248665" y="3776858"/>
                  </a:moveTo>
                  <a:cubicBezTo>
                    <a:pt x="4429655" y="4594492"/>
                    <a:pt x="3963299" y="5700524"/>
                    <a:pt x="3949506" y="6858000"/>
                  </a:cubicBezTo>
                  <a:lnTo>
                    <a:pt x="4140092" y="6858000"/>
                  </a:lnTo>
                  <a:cubicBezTo>
                    <a:pt x="4168387" y="4649426"/>
                    <a:pt x="5884840" y="2831630"/>
                    <a:pt x="8087184" y="2677862"/>
                  </a:cubicBezTo>
                  <a:lnTo>
                    <a:pt x="8087184" y="2486740"/>
                  </a:lnTo>
                  <a:cubicBezTo>
                    <a:pt x="7015966" y="2558053"/>
                    <a:pt x="6007247" y="3016624"/>
                    <a:pt x="5248983" y="3776985"/>
                  </a:cubicBezTo>
                  <a:close/>
                  <a:moveTo>
                    <a:pt x="4410660" y="2938516"/>
                  </a:moveTo>
                  <a:cubicBezTo>
                    <a:pt x="3369116" y="3978263"/>
                    <a:pt x="2777913" y="5386016"/>
                    <a:pt x="2764635" y="6858000"/>
                  </a:cubicBezTo>
                  <a:lnTo>
                    <a:pt x="2955221" y="6858000"/>
                  </a:lnTo>
                  <a:cubicBezTo>
                    <a:pt x="2982996" y="3994566"/>
                    <a:pt x="5229175" y="1645170"/>
                    <a:pt x="8087184" y="1490201"/>
                  </a:cubicBezTo>
                  <a:lnTo>
                    <a:pt x="8087184" y="1299524"/>
                  </a:lnTo>
                  <a:cubicBezTo>
                    <a:pt x="6701118" y="1371556"/>
                    <a:pt x="5391045" y="1955579"/>
                    <a:pt x="4410660" y="2938516"/>
                  </a:cubicBezTo>
                  <a:close/>
                  <a:moveTo>
                    <a:pt x="4131135" y="2658858"/>
                  </a:moveTo>
                  <a:cubicBezTo>
                    <a:pt x="3581562" y="3207390"/>
                    <a:pt x="3143742" y="3857527"/>
                    <a:pt x="2842013" y="4573123"/>
                  </a:cubicBezTo>
                  <a:cubicBezTo>
                    <a:pt x="2536123" y="5297313"/>
                    <a:pt x="2377365" y="6065676"/>
                    <a:pt x="2369615" y="6858000"/>
                  </a:cubicBezTo>
                  <a:lnTo>
                    <a:pt x="2560201" y="6858000"/>
                  </a:lnTo>
                  <a:cubicBezTo>
                    <a:pt x="2567887" y="6091353"/>
                    <a:pt x="2721563" y="5347905"/>
                    <a:pt x="3017606" y="4647360"/>
                  </a:cubicBezTo>
                  <a:cubicBezTo>
                    <a:pt x="3885813" y="2587735"/>
                    <a:pt x="5855795" y="1207104"/>
                    <a:pt x="8087184" y="1094420"/>
                  </a:cubicBezTo>
                  <a:lnTo>
                    <a:pt x="8087184" y="903743"/>
                  </a:lnTo>
                  <a:cubicBezTo>
                    <a:pt x="6596296" y="976143"/>
                    <a:pt x="5185918" y="1602077"/>
                    <a:pt x="4131643" y="2659239"/>
                  </a:cubicBezTo>
                  <a:close/>
                  <a:moveTo>
                    <a:pt x="3851609" y="2379199"/>
                  </a:moveTo>
                  <a:cubicBezTo>
                    <a:pt x="3266022" y="2963794"/>
                    <a:pt x="2799525" y="3656649"/>
                    <a:pt x="2478058" y="4419247"/>
                  </a:cubicBezTo>
                  <a:cubicBezTo>
                    <a:pt x="2151585" y="5192123"/>
                    <a:pt x="1982535" y="6012350"/>
                    <a:pt x="1974721" y="6858000"/>
                  </a:cubicBezTo>
                  <a:lnTo>
                    <a:pt x="2165307" y="6858000"/>
                  </a:lnTo>
                  <a:cubicBezTo>
                    <a:pt x="2172994" y="6038091"/>
                    <a:pt x="2337152" y="5242779"/>
                    <a:pt x="2653651" y="4493611"/>
                  </a:cubicBezTo>
                  <a:cubicBezTo>
                    <a:pt x="3583550" y="2287642"/>
                    <a:pt x="5696853" y="811831"/>
                    <a:pt x="8087184" y="699147"/>
                  </a:cubicBezTo>
                  <a:lnTo>
                    <a:pt x="8087184" y="508471"/>
                  </a:lnTo>
                  <a:cubicBezTo>
                    <a:pt x="6491347" y="580803"/>
                    <a:pt x="4980435" y="1248328"/>
                    <a:pt x="3851990" y="2379580"/>
                  </a:cubicBezTo>
                  <a:close/>
                  <a:moveTo>
                    <a:pt x="6365561" y="4894350"/>
                  </a:moveTo>
                  <a:cubicBezTo>
                    <a:pt x="5843312" y="5415945"/>
                    <a:pt x="5543596" y="6119847"/>
                    <a:pt x="5529462" y="6858000"/>
                  </a:cubicBezTo>
                  <a:lnTo>
                    <a:pt x="5720047" y="6858000"/>
                  </a:lnTo>
                  <a:cubicBezTo>
                    <a:pt x="5748705" y="5522515"/>
                    <a:pt x="6760391" y="4414194"/>
                    <a:pt x="8087184" y="4264799"/>
                  </a:cubicBezTo>
                  <a:lnTo>
                    <a:pt x="8087184" y="4072851"/>
                  </a:lnTo>
                  <a:cubicBezTo>
                    <a:pt x="7436207" y="4140993"/>
                    <a:pt x="6828557" y="4431203"/>
                    <a:pt x="6366259" y="4894731"/>
                  </a:cubicBezTo>
                  <a:close/>
                  <a:moveTo>
                    <a:pt x="4689995" y="3217985"/>
                  </a:moveTo>
                  <a:cubicBezTo>
                    <a:pt x="3722659" y="4183711"/>
                    <a:pt x="3173060" y="5490862"/>
                    <a:pt x="3159529" y="6858000"/>
                  </a:cubicBezTo>
                  <a:lnTo>
                    <a:pt x="3350115" y="6858000"/>
                  </a:lnTo>
                  <a:cubicBezTo>
                    <a:pt x="3378080" y="4212840"/>
                    <a:pt x="5447656" y="2040614"/>
                    <a:pt x="8087184" y="1885982"/>
                  </a:cubicBezTo>
                  <a:lnTo>
                    <a:pt x="8087184" y="1694988"/>
                  </a:lnTo>
                  <a:cubicBezTo>
                    <a:pt x="6806004" y="1766892"/>
                    <a:pt x="5596357" y="2309182"/>
                    <a:pt x="4689995" y="3217985"/>
                  </a:cubicBezTo>
                  <a:close/>
                  <a:moveTo>
                    <a:pt x="5736946" y="640864"/>
                  </a:moveTo>
                  <a:cubicBezTo>
                    <a:pt x="4104688" y="1332467"/>
                    <a:pt x="2805440" y="2632335"/>
                    <a:pt x="2114167" y="4265371"/>
                  </a:cubicBezTo>
                  <a:cubicBezTo>
                    <a:pt x="1767110" y="5086996"/>
                    <a:pt x="1587515" y="5958960"/>
                    <a:pt x="1579828" y="6858000"/>
                  </a:cubicBezTo>
                  <a:lnTo>
                    <a:pt x="1770414" y="6858000"/>
                  </a:lnTo>
                  <a:cubicBezTo>
                    <a:pt x="1778101" y="5984575"/>
                    <a:pt x="1952613" y="5137589"/>
                    <a:pt x="2289696" y="4339608"/>
                  </a:cubicBezTo>
                  <a:cubicBezTo>
                    <a:pt x="3281262" y="1987231"/>
                    <a:pt x="5537892" y="416179"/>
                    <a:pt x="8087184" y="303430"/>
                  </a:cubicBezTo>
                  <a:lnTo>
                    <a:pt x="8087184" y="112753"/>
                  </a:lnTo>
                  <a:cubicBezTo>
                    <a:pt x="7278466" y="146573"/>
                    <a:pt x="6482453" y="325450"/>
                    <a:pt x="5736946" y="640864"/>
                  </a:cubicBezTo>
                  <a:close/>
                  <a:moveTo>
                    <a:pt x="4969330" y="3497453"/>
                  </a:moveTo>
                  <a:cubicBezTo>
                    <a:pt x="4076132" y="4389101"/>
                    <a:pt x="3568132" y="5595696"/>
                    <a:pt x="3554486" y="6858000"/>
                  </a:cubicBezTo>
                  <a:lnTo>
                    <a:pt x="3745072" y="6858000"/>
                  </a:lnTo>
                  <a:cubicBezTo>
                    <a:pt x="3773202" y="4431107"/>
                    <a:pt x="5666194" y="2436046"/>
                    <a:pt x="8087184" y="2281763"/>
                  </a:cubicBezTo>
                  <a:lnTo>
                    <a:pt x="8087184" y="2091086"/>
                  </a:lnTo>
                  <a:cubicBezTo>
                    <a:pt x="6910953" y="2162571"/>
                    <a:pt x="5801707" y="2662919"/>
                    <a:pt x="4969330" y="3497453"/>
                  </a:cubicBezTo>
                  <a:close/>
                  <a:moveTo>
                    <a:pt x="6086607" y="4615263"/>
                  </a:moveTo>
                  <a:cubicBezTo>
                    <a:pt x="5490118" y="5210739"/>
                    <a:pt x="5148633" y="6015070"/>
                    <a:pt x="5134441" y="6858000"/>
                  </a:cubicBezTo>
                  <a:lnTo>
                    <a:pt x="5325027" y="6858000"/>
                  </a:lnTo>
                  <a:cubicBezTo>
                    <a:pt x="5353570" y="5304190"/>
                    <a:pt x="6541217" y="4018292"/>
                    <a:pt x="8087184" y="3867302"/>
                  </a:cubicBezTo>
                  <a:lnTo>
                    <a:pt x="8087184" y="3675799"/>
                  </a:lnTo>
                  <a:cubicBezTo>
                    <a:pt x="7330940" y="3744977"/>
                    <a:pt x="6622978" y="4077447"/>
                    <a:pt x="6086607" y="4615263"/>
                  </a:cubicBezTo>
                  <a:close/>
                  <a:moveTo>
                    <a:pt x="5807081" y="4335604"/>
                  </a:moveTo>
                  <a:cubicBezTo>
                    <a:pt x="5136353" y="5005171"/>
                    <a:pt x="4753231" y="5910147"/>
                    <a:pt x="4739230" y="6858000"/>
                  </a:cubicBezTo>
                  <a:lnTo>
                    <a:pt x="4929815" y="6858000"/>
                  </a:lnTo>
                  <a:cubicBezTo>
                    <a:pt x="4958327" y="5085840"/>
                    <a:pt x="6322177" y="3622499"/>
                    <a:pt x="8087184" y="3470313"/>
                  </a:cubicBezTo>
                  <a:lnTo>
                    <a:pt x="8087184" y="3279192"/>
                  </a:lnTo>
                  <a:cubicBezTo>
                    <a:pt x="7225928" y="3349227"/>
                    <a:pt x="6417654" y="3723799"/>
                    <a:pt x="5807335" y="4335794"/>
                  </a:cubicBezTo>
                  <a:close/>
                  <a:moveTo>
                    <a:pt x="5527556" y="4055945"/>
                  </a:moveTo>
                  <a:cubicBezTo>
                    <a:pt x="4782753" y="4799672"/>
                    <a:pt x="4358160" y="5805294"/>
                    <a:pt x="4344463" y="6858000"/>
                  </a:cubicBezTo>
                  <a:lnTo>
                    <a:pt x="4535049" y="6858000"/>
                  </a:lnTo>
                  <a:cubicBezTo>
                    <a:pt x="4563415" y="4867661"/>
                    <a:pt x="6103486" y="3227074"/>
                    <a:pt x="8087184" y="3074024"/>
                  </a:cubicBezTo>
                  <a:lnTo>
                    <a:pt x="8087184" y="2882775"/>
                  </a:lnTo>
                  <a:cubicBezTo>
                    <a:pt x="7120852" y="2953516"/>
                    <a:pt x="6212355" y="3370126"/>
                    <a:pt x="5528000" y="4056326"/>
                  </a:cubicBezTo>
                  <a:close/>
                </a:path>
              </a:pathLst>
            </a:custGeom>
            <a:gradFill>
              <a:gsLst>
                <a:gs pos="0">
                  <a:srgbClr val="00D0FF">
                    <a:alpha val="11764"/>
                    <a:alpha val="11730"/>
                  </a:srgbClr>
                </a:gs>
                <a:gs pos="100000">
                  <a:srgbClr val="00D0FF">
                    <a:alpha val="0"/>
                    <a:alpha val="1173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2052402" y="0"/>
              <a:ext cx="6065388" cy="5143642"/>
            </a:xfrm>
            <a:custGeom>
              <a:avLst/>
              <a:gdLst/>
              <a:ahLst/>
              <a:cxnLst/>
              <a:rect l="l" t="t" r="r" b="b"/>
              <a:pathLst>
                <a:path w="8087184" h="6858190" extrusionOk="0">
                  <a:moveTo>
                    <a:pt x="6366259" y="1870219"/>
                  </a:moveTo>
                  <a:cubicBezTo>
                    <a:pt x="6414478" y="1849137"/>
                    <a:pt x="6436522" y="1792932"/>
                    <a:pt x="6415430" y="1744684"/>
                  </a:cubicBezTo>
                  <a:cubicBezTo>
                    <a:pt x="6395292" y="1698629"/>
                    <a:pt x="6342913" y="1676110"/>
                    <a:pt x="6295679" y="1693208"/>
                  </a:cubicBezTo>
                  <a:cubicBezTo>
                    <a:pt x="4468935" y="2426156"/>
                    <a:pt x="3157737" y="4060756"/>
                    <a:pt x="2838011" y="6003706"/>
                  </a:cubicBezTo>
                  <a:cubicBezTo>
                    <a:pt x="2829536" y="6055671"/>
                    <a:pt x="2864769" y="6104675"/>
                    <a:pt x="2916716" y="6113154"/>
                  </a:cubicBezTo>
                  <a:cubicBezTo>
                    <a:pt x="2916716" y="6113154"/>
                    <a:pt x="2916723" y="6113154"/>
                    <a:pt x="2916723" y="6113154"/>
                  </a:cubicBezTo>
                  <a:cubicBezTo>
                    <a:pt x="2921824" y="6114012"/>
                    <a:pt x="2926989" y="6114438"/>
                    <a:pt x="2932160" y="6114425"/>
                  </a:cubicBezTo>
                  <a:cubicBezTo>
                    <a:pt x="2978841" y="6114381"/>
                    <a:pt x="3018616" y="6080504"/>
                    <a:pt x="3026119" y="6034405"/>
                  </a:cubicBezTo>
                  <a:cubicBezTo>
                    <a:pt x="3335065" y="4157486"/>
                    <a:pt x="4601646" y="2578418"/>
                    <a:pt x="6366259" y="1870219"/>
                  </a:cubicBezTo>
                  <a:close/>
                  <a:moveTo>
                    <a:pt x="2680460" y="5322927"/>
                  </a:moveTo>
                  <a:cubicBezTo>
                    <a:pt x="2629555" y="5309637"/>
                    <a:pt x="2577512" y="5340139"/>
                    <a:pt x="2564203" y="5391062"/>
                  </a:cubicBezTo>
                  <a:cubicBezTo>
                    <a:pt x="2439623" y="5870239"/>
                    <a:pt x="2374272" y="6362877"/>
                    <a:pt x="2369615" y="6858000"/>
                  </a:cubicBezTo>
                  <a:lnTo>
                    <a:pt x="2560201" y="6858000"/>
                  </a:lnTo>
                  <a:cubicBezTo>
                    <a:pt x="2564794" y="6379148"/>
                    <a:pt x="2628055" y="5902679"/>
                    <a:pt x="2748563" y="5439240"/>
                  </a:cubicBezTo>
                  <a:cubicBezTo>
                    <a:pt x="2761847" y="5388310"/>
                    <a:pt x="2731365" y="5336243"/>
                    <a:pt x="2680460" y="5322927"/>
                  </a:cubicBezTo>
                  <a:close/>
                  <a:moveTo>
                    <a:pt x="2239000" y="4214715"/>
                  </a:moveTo>
                  <a:cubicBezTo>
                    <a:pt x="2190503" y="4194261"/>
                    <a:pt x="2134617" y="4217016"/>
                    <a:pt x="2114179" y="4265537"/>
                  </a:cubicBezTo>
                  <a:cubicBezTo>
                    <a:pt x="2114173" y="4265543"/>
                    <a:pt x="2114173" y="4265556"/>
                    <a:pt x="2114167" y="4265562"/>
                  </a:cubicBezTo>
                  <a:cubicBezTo>
                    <a:pt x="1767110" y="5087187"/>
                    <a:pt x="1587515" y="5959151"/>
                    <a:pt x="1579828" y="6858191"/>
                  </a:cubicBezTo>
                  <a:lnTo>
                    <a:pt x="1770414" y="6858191"/>
                  </a:lnTo>
                  <a:cubicBezTo>
                    <a:pt x="1778101" y="5984765"/>
                    <a:pt x="1952613" y="5137780"/>
                    <a:pt x="2289696" y="4339799"/>
                  </a:cubicBezTo>
                  <a:cubicBezTo>
                    <a:pt x="2310254" y="4291329"/>
                    <a:pt x="2287638" y="4235359"/>
                    <a:pt x="2239191" y="4214797"/>
                  </a:cubicBezTo>
                  <a:cubicBezTo>
                    <a:pt x="2239127" y="4214766"/>
                    <a:pt x="2239064" y="4214740"/>
                    <a:pt x="2239000" y="4214715"/>
                  </a:cubicBezTo>
                  <a:close/>
                  <a:moveTo>
                    <a:pt x="2087612" y="6428088"/>
                  </a:moveTo>
                  <a:cubicBezTo>
                    <a:pt x="2035093" y="6424847"/>
                    <a:pt x="1989898" y="6464825"/>
                    <a:pt x="1986665" y="6517389"/>
                  </a:cubicBezTo>
                  <a:cubicBezTo>
                    <a:pt x="1979740" y="6630078"/>
                    <a:pt x="1975738" y="6744357"/>
                    <a:pt x="1974658" y="6858000"/>
                  </a:cubicBezTo>
                  <a:lnTo>
                    <a:pt x="2165244" y="6858000"/>
                  </a:lnTo>
                  <a:cubicBezTo>
                    <a:pt x="2166260" y="6748234"/>
                    <a:pt x="2170135" y="6637896"/>
                    <a:pt x="2176806" y="6529083"/>
                  </a:cubicBezTo>
                  <a:cubicBezTo>
                    <a:pt x="2180027" y="6476584"/>
                    <a:pt x="2140105" y="6431330"/>
                    <a:pt x="2087612" y="6428088"/>
                  </a:cubicBezTo>
                  <a:close/>
                  <a:moveTo>
                    <a:pt x="3486447" y="3682663"/>
                  </a:moveTo>
                  <a:cubicBezTo>
                    <a:pt x="3518040" y="3682689"/>
                    <a:pt x="3547593" y="3667047"/>
                    <a:pt x="3565349" y="3640906"/>
                  </a:cubicBezTo>
                  <a:cubicBezTo>
                    <a:pt x="3898042" y="3151394"/>
                    <a:pt x="4303100" y="2715260"/>
                    <a:pt x="4766674" y="2347419"/>
                  </a:cubicBezTo>
                  <a:cubicBezTo>
                    <a:pt x="4807898" y="2314686"/>
                    <a:pt x="4814797" y="2254712"/>
                    <a:pt x="4782080" y="2213469"/>
                  </a:cubicBezTo>
                  <a:cubicBezTo>
                    <a:pt x="4749362" y="2172225"/>
                    <a:pt x="4689417" y="2165323"/>
                    <a:pt x="4648193" y="2198056"/>
                  </a:cubicBezTo>
                  <a:cubicBezTo>
                    <a:pt x="4169519" y="2577934"/>
                    <a:pt x="3751284" y="3028338"/>
                    <a:pt x="3407798" y="3533872"/>
                  </a:cubicBezTo>
                  <a:cubicBezTo>
                    <a:pt x="3378188" y="3577397"/>
                    <a:pt x="3389451" y="3636704"/>
                    <a:pt x="3432956" y="3666329"/>
                  </a:cubicBezTo>
                  <a:cubicBezTo>
                    <a:pt x="3448730" y="3677071"/>
                    <a:pt x="3467363" y="3682829"/>
                    <a:pt x="3486447" y="3682854"/>
                  </a:cubicBezTo>
                  <a:close/>
                  <a:moveTo>
                    <a:pt x="5285003" y="4471365"/>
                  </a:moveTo>
                  <a:cubicBezTo>
                    <a:pt x="5242903" y="4439770"/>
                    <a:pt x="5183174" y="4448313"/>
                    <a:pt x="5151593" y="4490433"/>
                  </a:cubicBezTo>
                  <a:cubicBezTo>
                    <a:pt x="4638429" y="5174034"/>
                    <a:pt x="4355873" y="6003210"/>
                    <a:pt x="4344781" y="6858064"/>
                  </a:cubicBezTo>
                  <a:lnTo>
                    <a:pt x="4535367" y="6858064"/>
                  </a:lnTo>
                  <a:cubicBezTo>
                    <a:pt x="4546427" y="6044479"/>
                    <a:pt x="4815610" y="5255459"/>
                    <a:pt x="5304062" y="4604903"/>
                  </a:cubicBezTo>
                  <a:cubicBezTo>
                    <a:pt x="5335661" y="4562795"/>
                    <a:pt x="5327161" y="4503030"/>
                    <a:pt x="5285074" y="4471416"/>
                  </a:cubicBezTo>
                  <a:cubicBezTo>
                    <a:pt x="5285048" y="4471403"/>
                    <a:pt x="5285029" y="4471384"/>
                    <a:pt x="5285003" y="4471365"/>
                  </a:cubicBezTo>
                  <a:close/>
                  <a:moveTo>
                    <a:pt x="6701690" y="2808030"/>
                  </a:moveTo>
                  <a:cubicBezTo>
                    <a:pt x="5767433" y="3193508"/>
                    <a:pt x="4991743" y="3885022"/>
                    <a:pt x="4501697" y="4769266"/>
                  </a:cubicBezTo>
                  <a:cubicBezTo>
                    <a:pt x="4475720" y="4815060"/>
                    <a:pt x="4491773" y="4873248"/>
                    <a:pt x="4537546" y="4899237"/>
                  </a:cubicBezTo>
                  <a:cubicBezTo>
                    <a:pt x="4583318" y="4925227"/>
                    <a:pt x="4641478" y="4909165"/>
                    <a:pt x="4667455" y="4863371"/>
                  </a:cubicBezTo>
                  <a:cubicBezTo>
                    <a:pt x="4667792" y="4862767"/>
                    <a:pt x="4668129" y="4862164"/>
                    <a:pt x="4668459" y="4861553"/>
                  </a:cubicBezTo>
                  <a:cubicBezTo>
                    <a:pt x="5137446" y="4015222"/>
                    <a:pt x="5879860" y="3353378"/>
                    <a:pt x="6774050" y="2984470"/>
                  </a:cubicBezTo>
                  <a:cubicBezTo>
                    <a:pt x="6822775" y="2964480"/>
                    <a:pt x="6846027" y="2908777"/>
                    <a:pt x="6826079" y="2860053"/>
                  </a:cubicBezTo>
                  <a:cubicBezTo>
                    <a:pt x="6806067" y="2811329"/>
                    <a:pt x="6750416" y="2788041"/>
                    <a:pt x="6701690" y="2808030"/>
                  </a:cubicBezTo>
                  <a:close/>
                  <a:moveTo>
                    <a:pt x="4156864" y="5925783"/>
                  </a:moveTo>
                  <a:cubicBezTo>
                    <a:pt x="4105367" y="5914933"/>
                    <a:pt x="4054824" y="5947901"/>
                    <a:pt x="4043980" y="5999428"/>
                  </a:cubicBezTo>
                  <a:cubicBezTo>
                    <a:pt x="4043973" y="5999435"/>
                    <a:pt x="4043973" y="5999441"/>
                    <a:pt x="4043973" y="5999447"/>
                  </a:cubicBezTo>
                  <a:cubicBezTo>
                    <a:pt x="3984905" y="6281916"/>
                    <a:pt x="3953267" y="6569443"/>
                    <a:pt x="3949506" y="6858000"/>
                  </a:cubicBezTo>
                  <a:lnTo>
                    <a:pt x="4140092" y="6858000"/>
                  </a:lnTo>
                  <a:cubicBezTo>
                    <a:pt x="4143866" y="6582600"/>
                    <a:pt x="4174143" y="6308242"/>
                    <a:pt x="4230493" y="6038663"/>
                  </a:cubicBezTo>
                  <a:cubicBezTo>
                    <a:pt x="4241299" y="5987155"/>
                    <a:pt x="4208341" y="5936626"/>
                    <a:pt x="4156864" y="5925783"/>
                  </a:cubicBezTo>
                  <a:close/>
                  <a:moveTo>
                    <a:pt x="5530160" y="2764810"/>
                  </a:moveTo>
                  <a:cubicBezTo>
                    <a:pt x="5974498" y="2457948"/>
                    <a:pt x="6465491" y="2225005"/>
                    <a:pt x="6984202" y="2075006"/>
                  </a:cubicBezTo>
                  <a:cubicBezTo>
                    <a:pt x="7034770" y="2060368"/>
                    <a:pt x="7063867" y="2007494"/>
                    <a:pt x="7049255" y="1956914"/>
                  </a:cubicBezTo>
                  <a:cubicBezTo>
                    <a:pt x="7034643" y="1906333"/>
                    <a:pt x="6981788" y="1877192"/>
                    <a:pt x="6931219" y="1891829"/>
                  </a:cubicBezTo>
                  <a:cubicBezTo>
                    <a:pt x="4715915" y="2532477"/>
                    <a:pt x="3182876" y="4551024"/>
                    <a:pt x="3159529" y="6858000"/>
                  </a:cubicBezTo>
                  <a:lnTo>
                    <a:pt x="3350115" y="6858000"/>
                  </a:lnTo>
                  <a:cubicBezTo>
                    <a:pt x="3368665" y="5220209"/>
                    <a:pt x="4181729" y="3693627"/>
                    <a:pt x="5530160" y="2764810"/>
                  </a:cubicBezTo>
                  <a:close/>
                  <a:moveTo>
                    <a:pt x="3857517" y="1312554"/>
                  </a:moveTo>
                  <a:cubicBezTo>
                    <a:pt x="2821278" y="2150298"/>
                    <a:pt x="2037615" y="3259196"/>
                    <a:pt x="1593677" y="4515920"/>
                  </a:cubicBezTo>
                  <a:cubicBezTo>
                    <a:pt x="1576137" y="4565572"/>
                    <a:pt x="1602146" y="4620055"/>
                    <a:pt x="1651774" y="4637604"/>
                  </a:cubicBezTo>
                  <a:cubicBezTo>
                    <a:pt x="1701402" y="4655152"/>
                    <a:pt x="1755859" y="4629131"/>
                    <a:pt x="1773399" y="4579479"/>
                  </a:cubicBezTo>
                  <a:cubicBezTo>
                    <a:pt x="2205610" y="3355958"/>
                    <a:pt x="2968581" y="2276360"/>
                    <a:pt x="3977459" y="1460773"/>
                  </a:cubicBezTo>
                  <a:cubicBezTo>
                    <a:pt x="4018371" y="1427634"/>
                    <a:pt x="4024686" y="1367596"/>
                    <a:pt x="3991562" y="1326664"/>
                  </a:cubicBezTo>
                  <a:cubicBezTo>
                    <a:pt x="3958439" y="1285732"/>
                    <a:pt x="3898430" y="1279414"/>
                    <a:pt x="3857517" y="1312554"/>
                  </a:cubicBezTo>
                  <a:close/>
                  <a:moveTo>
                    <a:pt x="2248403" y="2598095"/>
                  </a:moveTo>
                  <a:cubicBezTo>
                    <a:pt x="2204981" y="2568350"/>
                    <a:pt x="2145683" y="2579447"/>
                    <a:pt x="2115945" y="2622883"/>
                  </a:cubicBezTo>
                  <a:cubicBezTo>
                    <a:pt x="1635860" y="3322742"/>
                    <a:pt x="1277191" y="4098599"/>
                    <a:pt x="1055019" y="4917803"/>
                  </a:cubicBezTo>
                  <a:cubicBezTo>
                    <a:pt x="1039321" y="4968059"/>
                    <a:pt x="1067311" y="5021531"/>
                    <a:pt x="1117543" y="5037242"/>
                  </a:cubicBezTo>
                  <a:cubicBezTo>
                    <a:pt x="1167775" y="5052948"/>
                    <a:pt x="1221222" y="5024944"/>
                    <a:pt x="1236926" y="4974688"/>
                  </a:cubicBezTo>
                  <a:cubicBezTo>
                    <a:pt x="1237638" y="4972400"/>
                    <a:pt x="1238267" y="4970093"/>
                    <a:pt x="1238807" y="4967760"/>
                  </a:cubicBezTo>
                  <a:cubicBezTo>
                    <a:pt x="1455452" y="4169149"/>
                    <a:pt x="1805119" y="3412786"/>
                    <a:pt x="2273115" y="2730488"/>
                  </a:cubicBezTo>
                  <a:cubicBezTo>
                    <a:pt x="2302770" y="2687090"/>
                    <a:pt x="2291716" y="2627860"/>
                    <a:pt x="2248403" y="2598095"/>
                  </a:cubicBezTo>
                  <a:close/>
                  <a:moveTo>
                    <a:pt x="3182082" y="972450"/>
                  </a:moveTo>
                  <a:cubicBezTo>
                    <a:pt x="3216304" y="1012264"/>
                    <a:pt x="3276263" y="1016897"/>
                    <a:pt x="3316190" y="982811"/>
                  </a:cubicBezTo>
                  <a:cubicBezTo>
                    <a:pt x="3760979" y="601738"/>
                    <a:pt x="4247290" y="272053"/>
                    <a:pt x="4765912" y="0"/>
                  </a:cubicBezTo>
                  <a:lnTo>
                    <a:pt x="4372035" y="0"/>
                  </a:lnTo>
                  <a:cubicBezTo>
                    <a:pt x="3954366" y="243105"/>
                    <a:pt x="3559574" y="523572"/>
                    <a:pt x="3192500" y="837960"/>
                  </a:cubicBezTo>
                  <a:cubicBezTo>
                    <a:pt x="3152503" y="872186"/>
                    <a:pt x="3147814" y="932364"/>
                    <a:pt x="3182024" y="972381"/>
                  </a:cubicBezTo>
                  <a:cubicBezTo>
                    <a:pt x="3182043" y="972406"/>
                    <a:pt x="3182062" y="972425"/>
                    <a:pt x="3182082" y="972450"/>
                  </a:cubicBezTo>
                  <a:close/>
                  <a:moveTo>
                    <a:pt x="4503476" y="959103"/>
                  </a:moveTo>
                  <a:cubicBezTo>
                    <a:pt x="4531669" y="1003556"/>
                    <a:pt x="4590541" y="1016732"/>
                    <a:pt x="4634980" y="988531"/>
                  </a:cubicBezTo>
                  <a:cubicBezTo>
                    <a:pt x="5419589" y="490690"/>
                    <a:pt x="6295666" y="154609"/>
                    <a:pt x="7211824" y="0"/>
                  </a:cubicBezTo>
                  <a:lnTo>
                    <a:pt x="6361749" y="0"/>
                  </a:lnTo>
                  <a:cubicBezTo>
                    <a:pt x="5716216" y="188538"/>
                    <a:pt x="5100440" y="467098"/>
                    <a:pt x="4532571" y="827473"/>
                  </a:cubicBezTo>
                  <a:cubicBezTo>
                    <a:pt x="4488140" y="855680"/>
                    <a:pt x="4474970" y="914580"/>
                    <a:pt x="4503158" y="959040"/>
                  </a:cubicBezTo>
                  <a:close/>
                  <a:moveTo>
                    <a:pt x="4619923" y="423048"/>
                  </a:moveTo>
                  <a:cubicBezTo>
                    <a:pt x="4645786" y="468905"/>
                    <a:pt x="4703908" y="485105"/>
                    <a:pt x="4749744" y="459231"/>
                  </a:cubicBezTo>
                  <a:cubicBezTo>
                    <a:pt x="4749756" y="459225"/>
                    <a:pt x="4749763" y="459218"/>
                    <a:pt x="4749775" y="459213"/>
                  </a:cubicBezTo>
                  <a:cubicBezTo>
                    <a:pt x="5062406" y="282668"/>
                    <a:pt x="5387494" y="129190"/>
                    <a:pt x="5722461" y="0"/>
                  </a:cubicBezTo>
                  <a:lnTo>
                    <a:pt x="5231004" y="0"/>
                  </a:lnTo>
                  <a:cubicBezTo>
                    <a:pt x="5035419" y="89448"/>
                    <a:pt x="4843690" y="187160"/>
                    <a:pt x="4655817" y="293133"/>
                  </a:cubicBezTo>
                  <a:cubicBezTo>
                    <a:pt x="4609981" y="318991"/>
                    <a:pt x="4593775" y="377121"/>
                    <a:pt x="4619605" y="422984"/>
                  </a:cubicBezTo>
                  <a:close/>
                  <a:moveTo>
                    <a:pt x="1208440" y="3617579"/>
                  </a:moveTo>
                  <a:cubicBezTo>
                    <a:pt x="1160368" y="3596141"/>
                    <a:pt x="1104031" y="3617751"/>
                    <a:pt x="1082609" y="3665846"/>
                  </a:cubicBezTo>
                  <a:cubicBezTo>
                    <a:pt x="1082603" y="3665858"/>
                    <a:pt x="1082596" y="3665871"/>
                    <a:pt x="1082590" y="3665884"/>
                  </a:cubicBezTo>
                  <a:cubicBezTo>
                    <a:pt x="859205" y="4168380"/>
                    <a:pt x="688459" y="4692677"/>
                    <a:pt x="573091" y="5230385"/>
                  </a:cubicBezTo>
                  <a:cubicBezTo>
                    <a:pt x="458720" y="5765494"/>
                    <a:pt x="399119" y="6310867"/>
                    <a:pt x="395211" y="6858064"/>
                  </a:cubicBezTo>
                  <a:lnTo>
                    <a:pt x="585797" y="6858064"/>
                  </a:lnTo>
                  <a:cubicBezTo>
                    <a:pt x="589636" y="6324322"/>
                    <a:pt x="647724" y="5792347"/>
                    <a:pt x="759166" y="5270364"/>
                  </a:cubicBezTo>
                  <a:cubicBezTo>
                    <a:pt x="871732" y="4745641"/>
                    <a:pt x="1038323" y="4233992"/>
                    <a:pt x="1256277" y="3743616"/>
                  </a:cubicBezTo>
                  <a:cubicBezTo>
                    <a:pt x="1277788" y="3695566"/>
                    <a:pt x="1256296" y="3639157"/>
                    <a:pt x="1208262" y="3617637"/>
                  </a:cubicBezTo>
                  <a:cubicBezTo>
                    <a:pt x="1208173" y="3617598"/>
                    <a:pt x="1208084" y="3617554"/>
                    <a:pt x="1207995" y="3617516"/>
                  </a:cubicBezTo>
                  <a:close/>
                  <a:moveTo>
                    <a:pt x="942891" y="5974532"/>
                  </a:moveTo>
                  <a:cubicBezTo>
                    <a:pt x="890594" y="5968659"/>
                    <a:pt x="843443" y="6006305"/>
                    <a:pt x="837560" y="6058620"/>
                  </a:cubicBezTo>
                  <a:cubicBezTo>
                    <a:pt x="807861" y="6324074"/>
                    <a:pt x="791934" y="6590926"/>
                    <a:pt x="789850" y="6858000"/>
                  </a:cubicBezTo>
                  <a:lnTo>
                    <a:pt x="980436" y="6858000"/>
                  </a:lnTo>
                  <a:cubicBezTo>
                    <a:pt x="982494" y="6597917"/>
                    <a:pt x="998014" y="6338127"/>
                    <a:pt x="1026939" y="6079658"/>
                  </a:cubicBezTo>
                  <a:cubicBezTo>
                    <a:pt x="1032663" y="6027432"/>
                    <a:pt x="995073" y="5980418"/>
                    <a:pt x="942891" y="5974532"/>
                  </a:cubicBezTo>
                  <a:close/>
                  <a:moveTo>
                    <a:pt x="2329973" y="1389587"/>
                  </a:moveTo>
                  <a:cubicBezTo>
                    <a:pt x="2705198" y="978292"/>
                    <a:pt x="3121081" y="606057"/>
                    <a:pt x="3571258" y="278578"/>
                  </a:cubicBezTo>
                  <a:cubicBezTo>
                    <a:pt x="3704623" y="181588"/>
                    <a:pt x="3840892" y="88728"/>
                    <a:pt x="3980064" y="0"/>
                  </a:cubicBezTo>
                  <a:lnTo>
                    <a:pt x="3634913" y="0"/>
                  </a:lnTo>
                  <a:cubicBezTo>
                    <a:pt x="3575622" y="40678"/>
                    <a:pt x="3517049" y="82118"/>
                    <a:pt x="3459193" y="124321"/>
                  </a:cubicBezTo>
                  <a:cubicBezTo>
                    <a:pt x="2998611" y="459401"/>
                    <a:pt x="2573110" y="840261"/>
                    <a:pt x="2189194" y="1261071"/>
                  </a:cubicBezTo>
                  <a:cubicBezTo>
                    <a:pt x="2154101" y="1300312"/>
                    <a:pt x="2157449" y="1360585"/>
                    <a:pt x="2196671" y="1395695"/>
                  </a:cubicBezTo>
                  <a:cubicBezTo>
                    <a:pt x="2235354" y="1430316"/>
                    <a:pt x="2294613" y="1427602"/>
                    <a:pt x="2329973" y="1389587"/>
                  </a:cubicBezTo>
                  <a:close/>
                  <a:moveTo>
                    <a:pt x="557844" y="4174100"/>
                  </a:moveTo>
                  <a:cubicBezTo>
                    <a:pt x="507970" y="4157308"/>
                    <a:pt x="453932" y="4184143"/>
                    <a:pt x="437140" y="4234036"/>
                  </a:cubicBezTo>
                  <a:cubicBezTo>
                    <a:pt x="152879" y="5079865"/>
                    <a:pt x="5311" y="5965653"/>
                    <a:pt x="0" y="6858000"/>
                  </a:cubicBezTo>
                  <a:lnTo>
                    <a:pt x="190586" y="6858000"/>
                  </a:lnTo>
                  <a:cubicBezTo>
                    <a:pt x="195867" y="5986354"/>
                    <a:pt x="340068" y="5121127"/>
                    <a:pt x="617752" y="4294926"/>
                  </a:cubicBezTo>
                  <a:cubicBezTo>
                    <a:pt x="634569" y="4245032"/>
                    <a:pt x="607775" y="4190944"/>
                    <a:pt x="557905" y="4174119"/>
                  </a:cubicBezTo>
                  <a:cubicBezTo>
                    <a:pt x="557885" y="4174113"/>
                    <a:pt x="557865" y="4174107"/>
                    <a:pt x="557844" y="4174100"/>
                  </a:cubicBezTo>
                  <a:close/>
                  <a:moveTo>
                    <a:pt x="6996336" y="3748828"/>
                  </a:moveTo>
                  <a:cubicBezTo>
                    <a:pt x="7044554" y="3727644"/>
                    <a:pt x="7066407" y="3671388"/>
                    <a:pt x="7045253" y="3623172"/>
                  </a:cubicBezTo>
                  <a:cubicBezTo>
                    <a:pt x="7024098" y="3574957"/>
                    <a:pt x="6967875" y="3553048"/>
                    <a:pt x="6919656" y="3574232"/>
                  </a:cubicBezTo>
                  <a:cubicBezTo>
                    <a:pt x="5972433" y="3991121"/>
                    <a:pt x="5246340" y="4790323"/>
                    <a:pt x="4921684" y="5773368"/>
                  </a:cubicBezTo>
                  <a:cubicBezTo>
                    <a:pt x="4904569" y="5823161"/>
                    <a:pt x="4931042" y="5877408"/>
                    <a:pt x="4980810" y="5894524"/>
                  </a:cubicBezTo>
                  <a:cubicBezTo>
                    <a:pt x="5030578" y="5911647"/>
                    <a:pt x="5084800" y="5885162"/>
                    <a:pt x="5101914" y="5835370"/>
                  </a:cubicBezTo>
                  <a:cubicBezTo>
                    <a:pt x="5102175" y="5834601"/>
                    <a:pt x="5102429" y="5833826"/>
                    <a:pt x="5102677" y="5833050"/>
                  </a:cubicBezTo>
                  <a:cubicBezTo>
                    <a:pt x="5410415" y="4901366"/>
                    <a:pt x="6098595" y="4143936"/>
                    <a:pt x="6996336" y="3748828"/>
                  </a:cubicBezTo>
                  <a:close/>
                  <a:moveTo>
                    <a:pt x="6881984" y="5085281"/>
                  </a:moveTo>
                  <a:cubicBezTo>
                    <a:pt x="6913749" y="5127178"/>
                    <a:pt x="6973465" y="5135396"/>
                    <a:pt x="7015394" y="5103649"/>
                  </a:cubicBezTo>
                  <a:cubicBezTo>
                    <a:pt x="7328018" y="4865545"/>
                    <a:pt x="7697564" y="4713512"/>
                    <a:pt x="8087184" y="4662677"/>
                  </a:cubicBezTo>
                  <a:lnTo>
                    <a:pt x="8087184" y="4470349"/>
                  </a:lnTo>
                  <a:cubicBezTo>
                    <a:pt x="7655889" y="4522225"/>
                    <a:pt x="7246321" y="4688393"/>
                    <a:pt x="6900725" y="4951680"/>
                  </a:cubicBezTo>
                  <a:cubicBezTo>
                    <a:pt x="6858669" y="4983370"/>
                    <a:pt x="6850284" y="5043153"/>
                    <a:pt x="6881984" y="5085198"/>
                  </a:cubicBezTo>
                  <a:cubicBezTo>
                    <a:pt x="6881984" y="5085223"/>
                    <a:pt x="6882048" y="5085255"/>
                    <a:pt x="6882048" y="5085281"/>
                  </a:cubicBezTo>
                  <a:close/>
                  <a:moveTo>
                    <a:pt x="7499037" y="2661908"/>
                  </a:moveTo>
                  <a:cubicBezTo>
                    <a:pt x="7508693" y="2713633"/>
                    <a:pt x="7558373" y="2747770"/>
                    <a:pt x="7610085" y="2738179"/>
                  </a:cubicBezTo>
                  <a:cubicBezTo>
                    <a:pt x="7767635" y="2709126"/>
                    <a:pt x="7926711" y="2688972"/>
                    <a:pt x="8086549" y="2677798"/>
                  </a:cubicBezTo>
                  <a:lnTo>
                    <a:pt x="8086549" y="2486804"/>
                  </a:lnTo>
                  <a:cubicBezTo>
                    <a:pt x="7915022" y="2498295"/>
                    <a:pt x="7744257" y="2519689"/>
                    <a:pt x="7575208" y="2550871"/>
                  </a:cubicBezTo>
                  <a:cubicBezTo>
                    <a:pt x="7523559" y="2560577"/>
                    <a:pt x="7489572" y="2610235"/>
                    <a:pt x="7499101" y="2661908"/>
                  </a:cubicBezTo>
                  <a:close/>
                  <a:moveTo>
                    <a:pt x="7131080" y="4015712"/>
                  </a:moveTo>
                  <a:cubicBezTo>
                    <a:pt x="7150520" y="4064646"/>
                    <a:pt x="7205916" y="4088550"/>
                    <a:pt x="7254833" y="4069101"/>
                  </a:cubicBezTo>
                  <a:cubicBezTo>
                    <a:pt x="7254833" y="4069101"/>
                    <a:pt x="7254833" y="4069101"/>
                    <a:pt x="7254833" y="4069101"/>
                  </a:cubicBezTo>
                  <a:cubicBezTo>
                    <a:pt x="7521336" y="3962939"/>
                    <a:pt x="7801560" y="3895064"/>
                    <a:pt x="8087057" y="3867493"/>
                  </a:cubicBezTo>
                  <a:lnTo>
                    <a:pt x="8087057" y="3675799"/>
                  </a:lnTo>
                  <a:cubicBezTo>
                    <a:pt x="7777546" y="3704051"/>
                    <a:pt x="7473689" y="3776832"/>
                    <a:pt x="7184952" y="3891899"/>
                  </a:cubicBezTo>
                  <a:cubicBezTo>
                    <a:pt x="7135971" y="3911157"/>
                    <a:pt x="7111894" y="3966492"/>
                    <a:pt x="7131080" y="4015502"/>
                  </a:cubicBezTo>
                  <a:cubicBezTo>
                    <a:pt x="7131143" y="4015528"/>
                    <a:pt x="7131143" y="4015559"/>
                    <a:pt x="7131143" y="4015585"/>
                  </a:cubicBezTo>
                  <a:close/>
                  <a:moveTo>
                    <a:pt x="6365942" y="4894731"/>
                  </a:moveTo>
                  <a:cubicBezTo>
                    <a:pt x="5843642" y="5416174"/>
                    <a:pt x="5543800" y="6119929"/>
                    <a:pt x="5529462" y="6858000"/>
                  </a:cubicBezTo>
                  <a:lnTo>
                    <a:pt x="5720047" y="6858000"/>
                  </a:lnTo>
                  <a:cubicBezTo>
                    <a:pt x="5748705" y="5522515"/>
                    <a:pt x="6760391" y="4414194"/>
                    <a:pt x="8087184" y="4264799"/>
                  </a:cubicBezTo>
                  <a:lnTo>
                    <a:pt x="8087184" y="4072851"/>
                  </a:lnTo>
                  <a:cubicBezTo>
                    <a:pt x="7436207" y="4140993"/>
                    <a:pt x="6828557" y="4431203"/>
                    <a:pt x="6366259" y="4894731"/>
                  </a:cubicBezTo>
                  <a:close/>
                  <a:moveTo>
                    <a:pt x="4557220" y="3966771"/>
                  </a:moveTo>
                  <a:cubicBezTo>
                    <a:pt x="4259850" y="4352269"/>
                    <a:pt x="4022589" y="4780624"/>
                    <a:pt x="3853515" y="5237250"/>
                  </a:cubicBezTo>
                  <a:cubicBezTo>
                    <a:pt x="3835238" y="5286641"/>
                    <a:pt x="3860433" y="5341505"/>
                    <a:pt x="3909801" y="5359791"/>
                  </a:cubicBezTo>
                  <a:cubicBezTo>
                    <a:pt x="3959169" y="5378077"/>
                    <a:pt x="4014007" y="5352869"/>
                    <a:pt x="4032284" y="5303478"/>
                  </a:cubicBezTo>
                  <a:cubicBezTo>
                    <a:pt x="4669044" y="3583607"/>
                    <a:pt x="6257778" y="2399677"/>
                    <a:pt x="8087184" y="2281763"/>
                  </a:cubicBezTo>
                  <a:lnTo>
                    <a:pt x="8087184" y="2091086"/>
                  </a:lnTo>
                  <a:cubicBezTo>
                    <a:pt x="7191432" y="2144743"/>
                    <a:pt x="6328670" y="2448611"/>
                    <a:pt x="5596865" y="2968198"/>
                  </a:cubicBezTo>
                  <a:cubicBezTo>
                    <a:pt x="5202550" y="3247304"/>
                    <a:pt x="4852133" y="3583791"/>
                    <a:pt x="4557220" y="3966517"/>
                  </a:cubicBezTo>
                  <a:close/>
                  <a:moveTo>
                    <a:pt x="6932489" y="261735"/>
                  </a:moveTo>
                  <a:cubicBezTo>
                    <a:pt x="6468922" y="362681"/>
                    <a:pt x="6017234" y="512059"/>
                    <a:pt x="5584858" y="707410"/>
                  </a:cubicBezTo>
                  <a:cubicBezTo>
                    <a:pt x="5536862" y="729014"/>
                    <a:pt x="5515466" y="785454"/>
                    <a:pt x="5537059" y="833473"/>
                  </a:cubicBezTo>
                  <a:cubicBezTo>
                    <a:pt x="5558659" y="881491"/>
                    <a:pt x="5615073" y="902898"/>
                    <a:pt x="5663062" y="881294"/>
                  </a:cubicBezTo>
                  <a:cubicBezTo>
                    <a:pt x="5663151" y="881256"/>
                    <a:pt x="5663234" y="881218"/>
                    <a:pt x="5663316" y="881180"/>
                  </a:cubicBezTo>
                  <a:cubicBezTo>
                    <a:pt x="6083519" y="691317"/>
                    <a:pt x="6522476" y="546157"/>
                    <a:pt x="6973021" y="448090"/>
                  </a:cubicBezTo>
                  <a:cubicBezTo>
                    <a:pt x="7339644" y="368564"/>
                    <a:pt x="7712366" y="320214"/>
                    <a:pt x="8087184" y="303557"/>
                  </a:cubicBezTo>
                  <a:lnTo>
                    <a:pt x="8087184" y="112881"/>
                  </a:lnTo>
                  <a:cubicBezTo>
                    <a:pt x="7698771" y="129641"/>
                    <a:pt x="7312454" y="179439"/>
                    <a:pt x="6932489" y="261735"/>
                  </a:cubicBezTo>
                  <a:close/>
                  <a:moveTo>
                    <a:pt x="7678505" y="1431218"/>
                  </a:moveTo>
                  <a:cubicBezTo>
                    <a:pt x="7684286" y="1483553"/>
                    <a:pt x="7731361" y="1521288"/>
                    <a:pt x="7783708" y="1515497"/>
                  </a:cubicBezTo>
                  <a:cubicBezTo>
                    <a:pt x="7783708" y="1515497"/>
                    <a:pt x="7783708" y="1515497"/>
                    <a:pt x="7783708" y="1515497"/>
                  </a:cubicBezTo>
                  <a:cubicBezTo>
                    <a:pt x="7883957" y="1504438"/>
                    <a:pt x="7985284" y="1496430"/>
                    <a:pt x="8086866" y="1490582"/>
                  </a:cubicBezTo>
                  <a:lnTo>
                    <a:pt x="8086866" y="1299906"/>
                  </a:lnTo>
                  <a:cubicBezTo>
                    <a:pt x="7978233" y="1305689"/>
                    <a:pt x="7869917" y="1314397"/>
                    <a:pt x="7762871" y="1326283"/>
                  </a:cubicBezTo>
                  <a:cubicBezTo>
                    <a:pt x="7710778" y="1332016"/>
                    <a:pt x="7673105" y="1378750"/>
                    <a:pt x="7678505" y="1430901"/>
                  </a:cubicBezTo>
                  <a:close/>
                  <a:moveTo>
                    <a:pt x="5303173" y="1289991"/>
                  </a:moveTo>
                  <a:cubicBezTo>
                    <a:pt x="4389549" y="1793110"/>
                    <a:pt x="3611369" y="2510187"/>
                    <a:pt x="3035203" y="3379869"/>
                  </a:cubicBezTo>
                  <a:cubicBezTo>
                    <a:pt x="3007435" y="3424596"/>
                    <a:pt x="3021164" y="3483375"/>
                    <a:pt x="3065869" y="3511163"/>
                  </a:cubicBezTo>
                  <a:cubicBezTo>
                    <a:pt x="3108738" y="3537807"/>
                    <a:pt x="3164935" y="3526385"/>
                    <a:pt x="3194025" y="3485123"/>
                  </a:cubicBezTo>
                  <a:cubicBezTo>
                    <a:pt x="3753101" y="2641067"/>
                    <a:pt x="4508272" y="1945117"/>
                    <a:pt x="5394908" y="1456833"/>
                  </a:cubicBezTo>
                  <a:cubicBezTo>
                    <a:pt x="6222818" y="1002126"/>
                    <a:pt x="7143722" y="742952"/>
                    <a:pt x="8087184" y="699147"/>
                  </a:cubicBezTo>
                  <a:lnTo>
                    <a:pt x="8087184" y="508471"/>
                  </a:lnTo>
                  <a:cubicBezTo>
                    <a:pt x="7111767" y="552630"/>
                    <a:pt x="6159410" y="820081"/>
                    <a:pt x="5303490" y="1290245"/>
                  </a:cubicBezTo>
                  <a:close/>
                  <a:moveTo>
                    <a:pt x="6957138" y="1164907"/>
                  </a:moveTo>
                  <a:cubicBezTo>
                    <a:pt x="6968955" y="1216211"/>
                    <a:pt x="7020159" y="1248207"/>
                    <a:pt x="7071426" y="1236366"/>
                  </a:cubicBezTo>
                  <a:cubicBezTo>
                    <a:pt x="7071426" y="1236360"/>
                    <a:pt x="7071490" y="1236353"/>
                    <a:pt x="7071490" y="1236347"/>
                  </a:cubicBezTo>
                  <a:cubicBezTo>
                    <a:pt x="7405269" y="1159485"/>
                    <a:pt x="7745147" y="1112083"/>
                    <a:pt x="8087184" y="1094674"/>
                  </a:cubicBezTo>
                  <a:lnTo>
                    <a:pt x="8087184" y="903998"/>
                  </a:lnTo>
                  <a:cubicBezTo>
                    <a:pt x="7730789" y="921355"/>
                    <a:pt x="7376618" y="970277"/>
                    <a:pt x="7028862" y="1050183"/>
                  </a:cubicBezTo>
                  <a:cubicBezTo>
                    <a:pt x="6977531" y="1061859"/>
                    <a:pt x="6945386" y="1112941"/>
                    <a:pt x="6957075" y="1164284"/>
                  </a:cubicBezTo>
                  <a:cubicBezTo>
                    <a:pt x="6957075" y="1164385"/>
                    <a:pt x="6957138" y="1164487"/>
                    <a:pt x="6957138" y="1164589"/>
                  </a:cubicBezTo>
                  <a:close/>
                  <a:moveTo>
                    <a:pt x="7810517" y="5550150"/>
                  </a:moveTo>
                  <a:cubicBezTo>
                    <a:pt x="7858989" y="5529652"/>
                    <a:pt x="7881733" y="5473708"/>
                    <a:pt x="7861214" y="5425193"/>
                  </a:cubicBezTo>
                  <a:cubicBezTo>
                    <a:pt x="7840693" y="5376679"/>
                    <a:pt x="7784789" y="5353975"/>
                    <a:pt x="7736316" y="5374473"/>
                  </a:cubicBezTo>
                  <a:cubicBezTo>
                    <a:pt x="7136099" y="5627692"/>
                    <a:pt x="6737457" y="6206655"/>
                    <a:pt x="6714968" y="6858000"/>
                  </a:cubicBezTo>
                  <a:lnTo>
                    <a:pt x="6905553" y="6858000"/>
                  </a:lnTo>
                  <a:cubicBezTo>
                    <a:pt x="6927979" y="6283212"/>
                    <a:pt x="7280753" y="5773292"/>
                    <a:pt x="7810517" y="5549832"/>
                  </a:cubicBezTo>
                  <a:close/>
                  <a:moveTo>
                    <a:pt x="6090863" y="6328301"/>
                  </a:moveTo>
                  <a:cubicBezTo>
                    <a:pt x="6039456" y="6317477"/>
                    <a:pt x="5988995" y="6350311"/>
                    <a:pt x="5978037" y="6401711"/>
                  </a:cubicBezTo>
                  <a:cubicBezTo>
                    <a:pt x="5946202" y="6551837"/>
                    <a:pt x="5928338" y="6704569"/>
                    <a:pt x="5924672" y="6858000"/>
                  </a:cubicBezTo>
                  <a:lnTo>
                    <a:pt x="6115258" y="6858000"/>
                  </a:lnTo>
                  <a:cubicBezTo>
                    <a:pt x="6118847" y="6717916"/>
                    <a:pt x="6135282" y="6578469"/>
                    <a:pt x="6164366" y="6441372"/>
                  </a:cubicBezTo>
                  <a:cubicBezTo>
                    <a:pt x="6175293" y="6389889"/>
                    <a:pt x="6142417" y="6339252"/>
                    <a:pt x="6090933" y="6328313"/>
                  </a:cubicBezTo>
                  <a:cubicBezTo>
                    <a:pt x="6090914" y="6328313"/>
                    <a:pt x="6090888" y="6328307"/>
                    <a:pt x="6090863" y="6328301"/>
                  </a:cubicBezTo>
                  <a:close/>
                  <a:moveTo>
                    <a:pt x="5637269" y="5359219"/>
                  </a:moveTo>
                  <a:cubicBezTo>
                    <a:pt x="5590722" y="5334641"/>
                    <a:pt x="5533083" y="5352469"/>
                    <a:pt x="5508516" y="5399039"/>
                  </a:cubicBezTo>
                  <a:cubicBezTo>
                    <a:pt x="5508510" y="5399045"/>
                    <a:pt x="5508503" y="5399058"/>
                    <a:pt x="5508497" y="5399071"/>
                  </a:cubicBezTo>
                  <a:cubicBezTo>
                    <a:pt x="5271929" y="5849588"/>
                    <a:pt x="5143862" y="6349180"/>
                    <a:pt x="5134504" y="6858000"/>
                  </a:cubicBezTo>
                  <a:lnTo>
                    <a:pt x="5325090" y="6858000"/>
                  </a:lnTo>
                  <a:cubicBezTo>
                    <a:pt x="5334410" y="6380165"/>
                    <a:pt x="5454936" y="5911126"/>
                    <a:pt x="5677102" y="5488053"/>
                  </a:cubicBezTo>
                  <a:cubicBezTo>
                    <a:pt x="5701668" y="5441483"/>
                    <a:pt x="5683849" y="5383816"/>
                    <a:pt x="5637301" y="5359238"/>
                  </a:cubicBezTo>
                  <a:cubicBezTo>
                    <a:pt x="5637295" y="5359232"/>
                    <a:pt x="5637282" y="5359225"/>
                    <a:pt x="5637269" y="5359219"/>
                  </a:cubicBezTo>
                  <a:close/>
                  <a:moveTo>
                    <a:pt x="6804289" y="5734216"/>
                  </a:moveTo>
                  <a:cubicBezTo>
                    <a:pt x="6760771" y="5704725"/>
                    <a:pt x="6701563" y="5716108"/>
                    <a:pt x="6672022" y="5759640"/>
                  </a:cubicBezTo>
                  <a:cubicBezTo>
                    <a:pt x="6452404" y="6084724"/>
                    <a:pt x="6330169" y="6465778"/>
                    <a:pt x="6319630" y="6858000"/>
                  </a:cubicBezTo>
                  <a:lnTo>
                    <a:pt x="6510215" y="6858000"/>
                  </a:lnTo>
                  <a:cubicBezTo>
                    <a:pt x="6520761" y="6503851"/>
                    <a:pt x="6631618" y="6160023"/>
                    <a:pt x="6829891" y="5866482"/>
                  </a:cubicBezTo>
                  <a:cubicBezTo>
                    <a:pt x="6859177" y="5822913"/>
                    <a:pt x="6847679" y="5763873"/>
                    <a:pt x="6804289" y="5734407"/>
                  </a:cubicBezTo>
                  <a:close/>
                  <a:moveTo>
                    <a:pt x="4904404" y="6204806"/>
                  </a:moveTo>
                  <a:cubicBezTo>
                    <a:pt x="4852571" y="6195698"/>
                    <a:pt x="4803171" y="6230357"/>
                    <a:pt x="4794068" y="6282220"/>
                  </a:cubicBezTo>
                  <a:cubicBezTo>
                    <a:pt x="4794061" y="6282240"/>
                    <a:pt x="4794061" y="6282265"/>
                    <a:pt x="4794055" y="6282284"/>
                  </a:cubicBezTo>
                  <a:cubicBezTo>
                    <a:pt x="4760766" y="6472452"/>
                    <a:pt x="4742432" y="6664972"/>
                    <a:pt x="4739230" y="6858000"/>
                  </a:cubicBezTo>
                  <a:lnTo>
                    <a:pt x="4929815" y="6858000"/>
                  </a:lnTo>
                  <a:cubicBezTo>
                    <a:pt x="4932922" y="6676031"/>
                    <a:pt x="4950189" y="6494507"/>
                    <a:pt x="4981464" y="6315208"/>
                  </a:cubicBezTo>
                  <a:cubicBezTo>
                    <a:pt x="4990587" y="6263445"/>
                    <a:pt x="4956116" y="6214067"/>
                    <a:pt x="4904404" y="6204806"/>
                  </a:cubicBezTo>
                  <a:close/>
                  <a:moveTo>
                    <a:pt x="7902253" y="6858000"/>
                  </a:moveTo>
                  <a:lnTo>
                    <a:pt x="8087184" y="6858000"/>
                  </a:lnTo>
                  <a:lnTo>
                    <a:pt x="8087184" y="6532261"/>
                  </a:lnTo>
                  <a:cubicBezTo>
                    <a:pt x="7984903" y="6612091"/>
                    <a:pt x="7918389" y="6729230"/>
                    <a:pt x="7902253" y="6858000"/>
                  </a:cubicBezTo>
                  <a:close/>
                  <a:moveTo>
                    <a:pt x="7565551" y="6591561"/>
                  </a:moveTo>
                  <a:cubicBezTo>
                    <a:pt x="7546175" y="6640502"/>
                    <a:pt x="7570062" y="6695925"/>
                    <a:pt x="7619043" y="6715311"/>
                  </a:cubicBezTo>
                  <a:cubicBezTo>
                    <a:pt x="7667959" y="6734760"/>
                    <a:pt x="7723356" y="6710798"/>
                    <a:pt x="7742733" y="6661858"/>
                  </a:cubicBezTo>
                  <a:cubicBezTo>
                    <a:pt x="7807341" y="6499910"/>
                    <a:pt x="7930205" y="6368089"/>
                    <a:pt x="8087184" y="6292326"/>
                  </a:cubicBezTo>
                  <a:lnTo>
                    <a:pt x="8087184" y="6085760"/>
                  </a:lnTo>
                  <a:cubicBezTo>
                    <a:pt x="7849270" y="6172245"/>
                    <a:pt x="7659700" y="6356394"/>
                    <a:pt x="7566250" y="6591752"/>
                  </a:cubicBezTo>
                  <a:close/>
                  <a:moveTo>
                    <a:pt x="7109989" y="6858000"/>
                  </a:moveTo>
                  <a:lnTo>
                    <a:pt x="7300574" y="6858000"/>
                  </a:lnTo>
                  <a:cubicBezTo>
                    <a:pt x="7326176" y="6394974"/>
                    <a:pt x="7641722" y="5998774"/>
                    <a:pt x="8087184" y="5870486"/>
                  </a:cubicBezTo>
                  <a:lnTo>
                    <a:pt x="8087184" y="5673454"/>
                  </a:lnTo>
                  <a:cubicBezTo>
                    <a:pt x="7534740" y="5807487"/>
                    <a:pt x="7136797" y="6289898"/>
                    <a:pt x="7109989" y="6858000"/>
                  </a:cubicBezTo>
                  <a:close/>
                  <a:moveTo>
                    <a:pt x="6578000" y="3403894"/>
                  </a:moveTo>
                  <a:cubicBezTo>
                    <a:pt x="6600998" y="3451093"/>
                    <a:pt x="6657792" y="3470809"/>
                    <a:pt x="6705057" y="3448004"/>
                  </a:cubicBezTo>
                  <a:cubicBezTo>
                    <a:pt x="7047794" y="3281442"/>
                    <a:pt x="7413527" y="3167030"/>
                    <a:pt x="7790061" y="3108536"/>
                  </a:cubicBezTo>
                  <a:cubicBezTo>
                    <a:pt x="7841964" y="3099632"/>
                    <a:pt x="7876778" y="3050348"/>
                    <a:pt x="7867884" y="2998453"/>
                  </a:cubicBezTo>
                  <a:cubicBezTo>
                    <a:pt x="7859180" y="2947694"/>
                    <a:pt x="7811725" y="2913029"/>
                    <a:pt x="7760775" y="2920148"/>
                  </a:cubicBezTo>
                  <a:cubicBezTo>
                    <a:pt x="7365500" y="2981527"/>
                    <a:pt x="6981597" y="3101621"/>
                    <a:pt x="6621771" y="3276459"/>
                  </a:cubicBezTo>
                  <a:cubicBezTo>
                    <a:pt x="6574506" y="3299582"/>
                    <a:pt x="6554940" y="3356607"/>
                    <a:pt x="6578000" y="3403894"/>
                  </a:cubicBezTo>
                  <a:close/>
                </a:path>
              </a:pathLst>
            </a:custGeom>
            <a:solidFill>
              <a:srgbClr val="00D0FF">
                <a:alpha val="1173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2377837" y="210583"/>
              <a:ext cx="5576288" cy="4831090"/>
            </a:xfrm>
            <a:custGeom>
              <a:avLst/>
              <a:gdLst/>
              <a:ahLst/>
              <a:cxnLst/>
              <a:rect l="l" t="t" r="r" b="b"/>
              <a:pathLst>
                <a:path w="7435051" h="6441453" extrusionOk="0">
                  <a:moveTo>
                    <a:pt x="2213120" y="5039472"/>
                  </a:moveTo>
                  <a:cubicBezTo>
                    <a:pt x="2095083" y="5051103"/>
                    <a:pt x="2103850" y="5229704"/>
                    <a:pt x="2222458" y="5229704"/>
                  </a:cubicBezTo>
                  <a:cubicBezTo>
                    <a:pt x="2353073" y="5228178"/>
                    <a:pt x="2343290" y="5028222"/>
                    <a:pt x="2213120" y="5039472"/>
                  </a:cubicBezTo>
                  <a:close/>
                  <a:moveTo>
                    <a:pt x="1816257" y="949650"/>
                  </a:moveTo>
                  <a:cubicBezTo>
                    <a:pt x="1698221" y="961282"/>
                    <a:pt x="1706988" y="1139882"/>
                    <a:pt x="1825595" y="1139882"/>
                  </a:cubicBezTo>
                  <a:cubicBezTo>
                    <a:pt x="1956274" y="1138420"/>
                    <a:pt x="1946427" y="938337"/>
                    <a:pt x="1816257" y="949650"/>
                  </a:cubicBezTo>
                  <a:close/>
                  <a:moveTo>
                    <a:pt x="1657435" y="6147620"/>
                  </a:moveTo>
                  <a:cubicBezTo>
                    <a:pt x="1527329" y="6136180"/>
                    <a:pt x="1517673" y="6336390"/>
                    <a:pt x="1648097" y="6337788"/>
                  </a:cubicBezTo>
                  <a:cubicBezTo>
                    <a:pt x="1766514" y="6337916"/>
                    <a:pt x="1775281" y="6159125"/>
                    <a:pt x="1657181" y="6147620"/>
                  </a:cubicBezTo>
                  <a:close/>
                  <a:moveTo>
                    <a:pt x="1777377" y="3926811"/>
                  </a:moveTo>
                  <a:cubicBezTo>
                    <a:pt x="1647271" y="3915307"/>
                    <a:pt x="1637614" y="4115517"/>
                    <a:pt x="1767975" y="4116979"/>
                  </a:cubicBezTo>
                  <a:cubicBezTo>
                    <a:pt x="1886583" y="4117487"/>
                    <a:pt x="1895477" y="3938442"/>
                    <a:pt x="1777377" y="3926811"/>
                  </a:cubicBezTo>
                  <a:close/>
                  <a:moveTo>
                    <a:pt x="2671541" y="3056499"/>
                  </a:moveTo>
                  <a:cubicBezTo>
                    <a:pt x="2553506" y="3068131"/>
                    <a:pt x="2562336" y="3246731"/>
                    <a:pt x="2680944" y="3246731"/>
                  </a:cubicBezTo>
                  <a:cubicBezTo>
                    <a:pt x="2811558" y="3245206"/>
                    <a:pt x="2801712" y="3045186"/>
                    <a:pt x="2671541" y="3056499"/>
                  </a:cubicBezTo>
                  <a:close/>
                  <a:moveTo>
                    <a:pt x="3043247" y="3211646"/>
                  </a:moveTo>
                  <a:cubicBezTo>
                    <a:pt x="2925148" y="3223278"/>
                    <a:pt x="2933978" y="3401878"/>
                    <a:pt x="3052649" y="3401878"/>
                  </a:cubicBezTo>
                  <a:cubicBezTo>
                    <a:pt x="3183264" y="3400289"/>
                    <a:pt x="3173354" y="3200333"/>
                    <a:pt x="3043247" y="3211646"/>
                  </a:cubicBezTo>
                  <a:close/>
                  <a:moveTo>
                    <a:pt x="3483564" y="1201216"/>
                  </a:moveTo>
                  <a:cubicBezTo>
                    <a:pt x="3602171" y="1201216"/>
                    <a:pt x="3611002" y="1022616"/>
                    <a:pt x="3492902" y="1010985"/>
                  </a:cubicBezTo>
                  <a:cubicBezTo>
                    <a:pt x="3362796" y="999608"/>
                    <a:pt x="3352949" y="1199627"/>
                    <a:pt x="3483564" y="1201216"/>
                  </a:cubicBezTo>
                  <a:close/>
                  <a:moveTo>
                    <a:pt x="3518314" y="4894812"/>
                  </a:moveTo>
                  <a:cubicBezTo>
                    <a:pt x="3388207" y="4883499"/>
                    <a:pt x="3378551" y="5083518"/>
                    <a:pt x="3508975" y="5085044"/>
                  </a:cubicBezTo>
                  <a:cubicBezTo>
                    <a:pt x="3627646" y="5085044"/>
                    <a:pt x="3636413" y="4906507"/>
                    <a:pt x="3518314" y="4894812"/>
                  </a:cubicBezTo>
                  <a:close/>
                  <a:moveTo>
                    <a:pt x="2488770" y="5643408"/>
                  </a:moveTo>
                  <a:cubicBezTo>
                    <a:pt x="2370670" y="5655039"/>
                    <a:pt x="2379501" y="5833576"/>
                    <a:pt x="2498109" y="5833640"/>
                  </a:cubicBezTo>
                  <a:cubicBezTo>
                    <a:pt x="2628723" y="5832115"/>
                    <a:pt x="2619003" y="5632095"/>
                    <a:pt x="2488770" y="5643408"/>
                  </a:cubicBezTo>
                  <a:close/>
                  <a:moveTo>
                    <a:pt x="1258984" y="4171957"/>
                  </a:moveTo>
                  <a:cubicBezTo>
                    <a:pt x="1128878" y="4160580"/>
                    <a:pt x="1118904" y="4360664"/>
                    <a:pt x="1249582" y="4362189"/>
                  </a:cubicBezTo>
                  <a:cubicBezTo>
                    <a:pt x="1368253" y="4362253"/>
                    <a:pt x="1377084" y="4183652"/>
                    <a:pt x="1258984" y="4171957"/>
                  </a:cubicBezTo>
                  <a:close/>
                  <a:moveTo>
                    <a:pt x="4268713" y="190694"/>
                  </a:moveTo>
                  <a:cubicBezTo>
                    <a:pt x="4399327" y="189105"/>
                    <a:pt x="4389417" y="-10851"/>
                    <a:pt x="4259311" y="463"/>
                  </a:cubicBezTo>
                  <a:cubicBezTo>
                    <a:pt x="4141211" y="12157"/>
                    <a:pt x="4150041" y="190758"/>
                    <a:pt x="4268713" y="190694"/>
                  </a:cubicBezTo>
                  <a:close/>
                  <a:moveTo>
                    <a:pt x="6303786" y="2710803"/>
                  </a:moveTo>
                  <a:cubicBezTo>
                    <a:pt x="6422394" y="2710803"/>
                    <a:pt x="6431225" y="2532266"/>
                    <a:pt x="6313189" y="2520571"/>
                  </a:cubicBezTo>
                  <a:cubicBezTo>
                    <a:pt x="6183082" y="2509448"/>
                    <a:pt x="6173045" y="2709341"/>
                    <a:pt x="6303786" y="2710803"/>
                  </a:cubicBezTo>
                  <a:close/>
                  <a:moveTo>
                    <a:pt x="2820516" y="724970"/>
                  </a:moveTo>
                  <a:cubicBezTo>
                    <a:pt x="2951131" y="723445"/>
                    <a:pt x="2941220" y="523425"/>
                    <a:pt x="2811177" y="534738"/>
                  </a:cubicBezTo>
                  <a:cubicBezTo>
                    <a:pt x="2693141" y="546370"/>
                    <a:pt x="2701908" y="724906"/>
                    <a:pt x="2820516" y="724970"/>
                  </a:cubicBezTo>
                  <a:close/>
                  <a:moveTo>
                    <a:pt x="7332377" y="2638663"/>
                  </a:moveTo>
                  <a:cubicBezTo>
                    <a:pt x="7214341" y="2650358"/>
                    <a:pt x="7223172" y="2828959"/>
                    <a:pt x="7341779" y="2828895"/>
                  </a:cubicBezTo>
                  <a:cubicBezTo>
                    <a:pt x="7472394" y="2827243"/>
                    <a:pt x="7462674" y="2627414"/>
                    <a:pt x="7332377" y="2638663"/>
                  </a:cubicBezTo>
                  <a:close/>
                  <a:moveTo>
                    <a:pt x="7339301" y="1234966"/>
                  </a:moveTo>
                  <a:cubicBezTo>
                    <a:pt x="7469916" y="1233504"/>
                    <a:pt x="7460006" y="1033421"/>
                    <a:pt x="7329899" y="1044798"/>
                  </a:cubicBezTo>
                  <a:cubicBezTo>
                    <a:pt x="7211864" y="1056302"/>
                    <a:pt x="7220694" y="1235157"/>
                    <a:pt x="7339301" y="1234966"/>
                  </a:cubicBezTo>
                  <a:close/>
                  <a:moveTo>
                    <a:pt x="84087" y="3888675"/>
                  </a:moveTo>
                  <a:cubicBezTo>
                    <a:pt x="-33695" y="3900434"/>
                    <a:pt x="-25118" y="4079352"/>
                    <a:pt x="93362" y="4079352"/>
                  </a:cubicBezTo>
                  <a:cubicBezTo>
                    <a:pt x="224104" y="4077445"/>
                    <a:pt x="214067" y="3877425"/>
                    <a:pt x="84087" y="3888675"/>
                  </a:cubicBezTo>
                  <a:close/>
                  <a:moveTo>
                    <a:pt x="488955" y="5693238"/>
                  </a:moveTo>
                  <a:cubicBezTo>
                    <a:pt x="370919" y="5704679"/>
                    <a:pt x="379686" y="5883470"/>
                    <a:pt x="498293" y="5883407"/>
                  </a:cubicBezTo>
                  <a:cubicBezTo>
                    <a:pt x="628908" y="5882135"/>
                    <a:pt x="619125" y="5681925"/>
                    <a:pt x="488955" y="5693366"/>
                  </a:cubicBezTo>
                  <a:close/>
                  <a:moveTo>
                    <a:pt x="722295" y="4567103"/>
                  </a:moveTo>
                  <a:cubicBezTo>
                    <a:pt x="592125" y="4555789"/>
                    <a:pt x="582532" y="4755682"/>
                    <a:pt x="712893" y="4757334"/>
                  </a:cubicBezTo>
                  <a:cubicBezTo>
                    <a:pt x="831501" y="4757334"/>
                    <a:pt x="840458" y="4578734"/>
                    <a:pt x="722295" y="4567103"/>
                  </a:cubicBezTo>
                  <a:close/>
                  <a:moveTo>
                    <a:pt x="1760606" y="2491334"/>
                  </a:moveTo>
                  <a:cubicBezTo>
                    <a:pt x="1891220" y="2489745"/>
                    <a:pt x="1881310" y="2289725"/>
                    <a:pt x="1751203" y="2301102"/>
                  </a:cubicBezTo>
                  <a:cubicBezTo>
                    <a:pt x="1633104" y="2312734"/>
                    <a:pt x="1641998" y="2491334"/>
                    <a:pt x="1760606" y="2491334"/>
                  </a:cubicBezTo>
                  <a:close/>
                  <a:moveTo>
                    <a:pt x="744657" y="3328976"/>
                  </a:moveTo>
                  <a:cubicBezTo>
                    <a:pt x="614551" y="3317536"/>
                    <a:pt x="604894" y="3517682"/>
                    <a:pt x="735255" y="3519144"/>
                  </a:cubicBezTo>
                  <a:cubicBezTo>
                    <a:pt x="853926" y="3519335"/>
                    <a:pt x="862820" y="3340544"/>
                    <a:pt x="744657" y="3328976"/>
                  </a:cubicBezTo>
                  <a:close/>
                  <a:moveTo>
                    <a:pt x="4587626" y="5427499"/>
                  </a:moveTo>
                  <a:cubicBezTo>
                    <a:pt x="4457774" y="5416058"/>
                    <a:pt x="4447546" y="5616269"/>
                    <a:pt x="4578478" y="5617476"/>
                  </a:cubicBezTo>
                  <a:cubicBezTo>
                    <a:pt x="4696832" y="5617858"/>
                    <a:pt x="4705535" y="5439067"/>
                    <a:pt x="4587626" y="5427499"/>
                  </a:cubicBezTo>
                  <a:close/>
                  <a:moveTo>
                    <a:pt x="6524040" y="3476242"/>
                  </a:moveTo>
                  <a:cubicBezTo>
                    <a:pt x="6654718" y="3474844"/>
                    <a:pt x="6644744" y="3274633"/>
                    <a:pt x="6514638" y="3286074"/>
                  </a:cubicBezTo>
                  <a:cubicBezTo>
                    <a:pt x="6396601" y="3297578"/>
                    <a:pt x="6405432" y="3476242"/>
                    <a:pt x="6524040" y="3476051"/>
                  </a:cubicBezTo>
                  <a:close/>
                  <a:moveTo>
                    <a:pt x="6533125" y="1608057"/>
                  </a:moveTo>
                  <a:cubicBezTo>
                    <a:pt x="6403018" y="1596616"/>
                    <a:pt x="6393362" y="1796826"/>
                    <a:pt x="6523785" y="1798225"/>
                  </a:cubicBezTo>
                  <a:cubicBezTo>
                    <a:pt x="6642394" y="1798161"/>
                    <a:pt x="6651224" y="1619624"/>
                    <a:pt x="6533125" y="1607866"/>
                  </a:cubicBezTo>
                  <a:close/>
                  <a:moveTo>
                    <a:pt x="6625368" y="767682"/>
                  </a:moveTo>
                  <a:cubicBezTo>
                    <a:pt x="6495261" y="756304"/>
                    <a:pt x="6485605" y="956324"/>
                    <a:pt x="6616029" y="957913"/>
                  </a:cubicBezTo>
                  <a:cubicBezTo>
                    <a:pt x="6734701" y="957722"/>
                    <a:pt x="6743531" y="779122"/>
                    <a:pt x="6625368" y="767491"/>
                  </a:cubicBezTo>
                  <a:close/>
                  <a:moveTo>
                    <a:pt x="6239178" y="2986775"/>
                  </a:moveTo>
                  <a:cubicBezTo>
                    <a:pt x="6109072" y="2975398"/>
                    <a:pt x="6099097" y="3175418"/>
                    <a:pt x="6229776" y="3177007"/>
                  </a:cubicBezTo>
                  <a:cubicBezTo>
                    <a:pt x="6348383" y="3176816"/>
                    <a:pt x="6357277" y="2998279"/>
                    <a:pt x="6239178" y="2986585"/>
                  </a:cubicBezTo>
                  <a:close/>
                  <a:moveTo>
                    <a:pt x="6514638" y="4652017"/>
                  </a:moveTo>
                  <a:cubicBezTo>
                    <a:pt x="6396538" y="4663649"/>
                    <a:pt x="6405432" y="4842249"/>
                    <a:pt x="6524040" y="4842249"/>
                  </a:cubicBezTo>
                  <a:cubicBezTo>
                    <a:pt x="6654718" y="4840660"/>
                    <a:pt x="6644808" y="4640640"/>
                    <a:pt x="6514638" y="4652017"/>
                  </a:cubicBezTo>
                  <a:close/>
                  <a:moveTo>
                    <a:pt x="6326403" y="5437732"/>
                  </a:moveTo>
                  <a:cubicBezTo>
                    <a:pt x="6196296" y="5426355"/>
                    <a:pt x="6186640" y="5626375"/>
                    <a:pt x="6317001" y="5627964"/>
                  </a:cubicBezTo>
                  <a:cubicBezTo>
                    <a:pt x="6435671" y="5628027"/>
                    <a:pt x="6444502" y="5449363"/>
                    <a:pt x="6326403" y="5437732"/>
                  </a:cubicBezTo>
                  <a:close/>
                  <a:moveTo>
                    <a:pt x="7229651" y="6251285"/>
                  </a:moveTo>
                  <a:cubicBezTo>
                    <a:pt x="7099545" y="6239781"/>
                    <a:pt x="7089888" y="6440055"/>
                    <a:pt x="7220249" y="6441453"/>
                  </a:cubicBezTo>
                  <a:cubicBezTo>
                    <a:pt x="7338857" y="6441453"/>
                    <a:pt x="7347751" y="6262662"/>
                    <a:pt x="7229651" y="6251094"/>
                  </a:cubicBezTo>
                  <a:close/>
                  <a:moveTo>
                    <a:pt x="6776566" y="3604694"/>
                  </a:moveTo>
                  <a:cubicBezTo>
                    <a:pt x="6658530" y="3616389"/>
                    <a:pt x="6667297" y="3794926"/>
                    <a:pt x="6785968" y="3794926"/>
                  </a:cubicBezTo>
                  <a:cubicBezTo>
                    <a:pt x="6916329" y="3793337"/>
                    <a:pt x="6906481" y="3593381"/>
                    <a:pt x="6776566" y="3604694"/>
                  </a:cubicBezTo>
                  <a:close/>
                  <a:moveTo>
                    <a:pt x="7330281" y="5086315"/>
                  </a:moveTo>
                  <a:cubicBezTo>
                    <a:pt x="7212244" y="5097946"/>
                    <a:pt x="7221075" y="5276610"/>
                    <a:pt x="7339683" y="5276546"/>
                  </a:cubicBezTo>
                  <a:cubicBezTo>
                    <a:pt x="7470107" y="5275021"/>
                    <a:pt x="7460324" y="5074938"/>
                    <a:pt x="7330090" y="5086315"/>
                  </a:cubicBezTo>
                  <a:close/>
                  <a:moveTo>
                    <a:pt x="7149732" y="2268942"/>
                  </a:moveTo>
                  <a:cubicBezTo>
                    <a:pt x="7031697" y="2280573"/>
                    <a:pt x="7040464" y="2459173"/>
                    <a:pt x="7159071" y="2459173"/>
                  </a:cubicBezTo>
                  <a:cubicBezTo>
                    <a:pt x="7289495" y="2457711"/>
                    <a:pt x="7279775" y="2257628"/>
                    <a:pt x="7149542" y="2268942"/>
                  </a:cubicBezTo>
                  <a:close/>
                  <a:moveTo>
                    <a:pt x="4803179" y="4171957"/>
                  </a:moveTo>
                  <a:cubicBezTo>
                    <a:pt x="4673072" y="4160580"/>
                    <a:pt x="4663416" y="4360600"/>
                    <a:pt x="4793840" y="4362189"/>
                  </a:cubicBezTo>
                  <a:cubicBezTo>
                    <a:pt x="4912511" y="4362189"/>
                    <a:pt x="4921532" y="4183589"/>
                    <a:pt x="4803179" y="4171957"/>
                  </a:cubicBezTo>
                  <a:close/>
                  <a:moveTo>
                    <a:pt x="4264139" y="1897059"/>
                  </a:moveTo>
                  <a:cubicBezTo>
                    <a:pt x="4146039" y="1908626"/>
                    <a:pt x="4154870" y="2087227"/>
                    <a:pt x="4273477" y="2087290"/>
                  </a:cubicBezTo>
                  <a:cubicBezTo>
                    <a:pt x="4404092" y="2085765"/>
                    <a:pt x="4394245" y="1885682"/>
                    <a:pt x="4264139" y="1897059"/>
                  </a:cubicBezTo>
                  <a:close/>
                  <a:moveTo>
                    <a:pt x="4141592" y="4439731"/>
                  </a:moveTo>
                  <a:cubicBezTo>
                    <a:pt x="4023556" y="4451362"/>
                    <a:pt x="4032386" y="4629962"/>
                    <a:pt x="4150995" y="4629962"/>
                  </a:cubicBezTo>
                  <a:cubicBezTo>
                    <a:pt x="4281609" y="4628373"/>
                    <a:pt x="4271826" y="4428417"/>
                    <a:pt x="4141592" y="4439731"/>
                  </a:cubicBezTo>
                  <a:close/>
                  <a:moveTo>
                    <a:pt x="4444560" y="5923067"/>
                  </a:moveTo>
                  <a:cubicBezTo>
                    <a:pt x="4326460" y="5934698"/>
                    <a:pt x="4335354" y="6113363"/>
                    <a:pt x="4453962" y="6113299"/>
                  </a:cubicBezTo>
                  <a:cubicBezTo>
                    <a:pt x="4584831" y="6111774"/>
                    <a:pt x="4574730" y="5911754"/>
                    <a:pt x="4444560" y="5923067"/>
                  </a:cubicBezTo>
                  <a:close/>
                  <a:moveTo>
                    <a:pt x="4149660" y="722555"/>
                  </a:moveTo>
                  <a:cubicBezTo>
                    <a:pt x="4280339" y="721029"/>
                    <a:pt x="4270365" y="521010"/>
                    <a:pt x="4140322" y="532323"/>
                  </a:cubicBezTo>
                  <a:cubicBezTo>
                    <a:pt x="4022222" y="543954"/>
                    <a:pt x="4031053" y="722491"/>
                    <a:pt x="4149660" y="722555"/>
                  </a:cubicBezTo>
                  <a:close/>
                  <a:moveTo>
                    <a:pt x="5149473" y="5067883"/>
                  </a:moveTo>
                  <a:cubicBezTo>
                    <a:pt x="5031437" y="5079514"/>
                    <a:pt x="5040267" y="5258178"/>
                    <a:pt x="5158875" y="5258115"/>
                  </a:cubicBezTo>
                  <a:cubicBezTo>
                    <a:pt x="5289489" y="5256589"/>
                    <a:pt x="5279643" y="5056569"/>
                    <a:pt x="5149473" y="5067883"/>
                  </a:cubicBezTo>
                  <a:close/>
                  <a:moveTo>
                    <a:pt x="5180729" y="418362"/>
                  </a:moveTo>
                  <a:cubicBezTo>
                    <a:pt x="5062692" y="430057"/>
                    <a:pt x="5071523" y="608657"/>
                    <a:pt x="5190131" y="608594"/>
                  </a:cubicBezTo>
                  <a:cubicBezTo>
                    <a:pt x="5320746" y="607259"/>
                    <a:pt x="5310962" y="407303"/>
                    <a:pt x="5180729" y="418362"/>
                  </a:cubicBezTo>
                  <a:close/>
                  <a:moveTo>
                    <a:pt x="3703309" y="5642900"/>
                  </a:moveTo>
                  <a:cubicBezTo>
                    <a:pt x="3578793" y="5643599"/>
                    <a:pt x="3578793" y="5832877"/>
                    <a:pt x="3703309" y="5833576"/>
                  </a:cubicBezTo>
                  <a:cubicBezTo>
                    <a:pt x="3827825" y="5832941"/>
                    <a:pt x="3827888" y="5643662"/>
                    <a:pt x="3703309" y="5642900"/>
                  </a:cubicBezTo>
                  <a:close/>
                  <a:moveTo>
                    <a:pt x="5646456" y="6045926"/>
                  </a:moveTo>
                  <a:cubicBezTo>
                    <a:pt x="5516350" y="6034422"/>
                    <a:pt x="5506694" y="6234696"/>
                    <a:pt x="5637118" y="6236094"/>
                  </a:cubicBezTo>
                  <a:cubicBezTo>
                    <a:pt x="5755726" y="6236222"/>
                    <a:pt x="5764556" y="6057430"/>
                    <a:pt x="5646456" y="6045926"/>
                  </a:cubicBezTo>
                  <a:close/>
                  <a:moveTo>
                    <a:pt x="5906225" y="1406067"/>
                  </a:moveTo>
                  <a:cubicBezTo>
                    <a:pt x="5776118" y="1394689"/>
                    <a:pt x="5766462" y="1594773"/>
                    <a:pt x="5896886" y="1596298"/>
                  </a:cubicBezTo>
                  <a:cubicBezTo>
                    <a:pt x="6015494" y="1596298"/>
                    <a:pt x="6024324" y="1417698"/>
                    <a:pt x="5906225" y="1406067"/>
                  </a:cubicBezTo>
                  <a:close/>
                </a:path>
              </a:pathLst>
            </a:custGeom>
            <a:solidFill>
              <a:srgbClr val="00D0FF">
                <a:alpha val="1173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685800" y="1771550"/>
            <a:ext cx="7772400" cy="1600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gradFill>
          <a:gsLst>
            <a:gs pos="0">
              <a:schemeClr val="dk1"/>
            </a:gs>
            <a:gs pos="100000">
              <a:schemeClr val="accent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oogle Shape;23;p4"/>
          <p:cNvGrpSpPr/>
          <p:nvPr/>
        </p:nvGrpSpPr>
        <p:grpSpPr>
          <a:xfrm>
            <a:off x="3078602" y="0"/>
            <a:ext cx="6065389" cy="5143642"/>
            <a:chOff x="2052402" y="0"/>
            <a:chExt cx="6065389" cy="5143642"/>
          </a:xfrm>
        </p:grpSpPr>
        <p:sp>
          <p:nvSpPr>
            <p:cNvPr id="24" name="Google Shape;24;p4"/>
            <p:cNvSpPr/>
            <p:nvPr/>
          </p:nvSpPr>
          <p:spPr>
            <a:xfrm>
              <a:off x="2052402" y="0"/>
              <a:ext cx="6065388" cy="5143500"/>
            </a:xfrm>
            <a:custGeom>
              <a:avLst/>
              <a:gdLst/>
              <a:ahLst/>
              <a:cxnLst/>
              <a:rect l="l" t="t" r="r" b="b"/>
              <a:pathLst>
                <a:path w="8087184" h="6858000" extrusionOk="0">
                  <a:moveTo>
                    <a:pt x="7505580" y="6858000"/>
                  </a:moveTo>
                  <a:lnTo>
                    <a:pt x="7696738" y="6858000"/>
                  </a:lnTo>
                  <a:cubicBezTo>
                    <a:pt x="7718274" y="6613807"/>
                    <a:pt x="7866550" y="6398978"/>
                    <a:pt x="8087184" y="6292327"/>
                  </a:cubicBezTo>
                  <a:lnTo>
                    <a:pt x="8087184" y="6085824"/>
                  </a:lnTo>
                  <a:cubicBezTo>
                    <a:pt x="7757916" y="6205690"/>
                    <a:pt x="7529976" y="6508299"/>
                    <a:pt x="7505580" y="6858000"/>
                  </a:cubicBezTo>
                  <a:close/>
                  <a:moveTo>
                    <a:pt x="7109988" y="6858000"/>
                  </a:moveTo>
                  <a:lnTo>
                    <a:pt x="7300574" y="6858000"/>
                  </a:lnTo>
                  <a:cubicBezTo>
                    <a:pt x="7326176" y="6394974"/>
                    <a:pt x="7641722" y="5998774"/>
                    <a:pt x="8087184" y="5870486"/>
                  </a:cubicBezTo>
                  <a:lnTo>
                    <a:pt x="8087184" y="5673454"/>
                  </a:lnTo>
                  <a:cubicBezTo>
                    <a:pt x="7534740" y="5807487"/>
                    <a:pt x="7136797" y="6289898"/>
                    <a:pt x="7109988" y="6858000"/>
                  </a:cubicBezTo>
                  <a:close/>
                  <a:moveTo>
                    <a:pt x="6319630" y="6858000"/>
                  </a:moveTo>
                  <a:lnTo>
                    <a:pt x="6510215" y="6858000"/>
                  </a:lnTo>
                  <a:cubicBezTo>
                    <a:pt x="6538485" y="5958928"/>
                    <a:pt x="7199691" y="5205998"/>
                    <a:pt x="8087184" y="5062145"/>
                  </a:cubicBezTo>
                  <a:lnTo>
                    <a:pt x="8087184" y="4869180"/>
                  </a:lnTo>
                  <a:cubicBezTo>
                    <a:pt x="7093725" y="5015188"/>
                    <a:pt x="6348402" y="5853783"/>
                    <a:pt x="6319630" y="6858000"/>
                  </a:cubicBezTo>
                  <a:close/>
                  <a:moveTo>
                    <a:pt x="6714777" y="6858000"/>
                  </a:moveTo>
                  <a:lnTo>
                    <a:pt x="6905363" y="6858000"/>
                  </a:lnTo>
                  <a:cubicBezTo>
                    <a:pt x="6932680" y="6177012"/>
                    <a:pt x="7419944" y="5602103"/>
                    <a:pt x="8086993" y="5463773"/>
                  </a:cubicBezTo>
                  <a:lnTo>
                    <a:pt x="8086993" y="5269538"/>
                  </a:lnTo>
                  <a:cubicBezTo>
                    <a:pt x="7313661" y="5411166"/>
                    <a:pt x="6742920" y="6071943"/>
                    <a:pt x="6714968" y="6858000"/>
                  </a:cubicBezTo>
                  <a:close/>
                  <a:moveTo>
                    <a:pt x="7902253" y="6858000"/>
                  </a:moveTo>
                  <a:lnTo>
                    <a:pt x="8087184" y="6858000"/>
                  </a:lnTo>
                  <a:lnTo>
                    <a:pt x="8087184" y="6532261"/>
                  </a:lnTo>
                  <a:cubicBezTo>
                    <a:pt x="7984903" y="6612091"/>
                    <a:pt x="7918389" y="6729230"/>
                    <a:pt x="7902253" y="6858000"/>
                  </a:cubicBezTo>
                  <a:close/>
                  <a:moveTo>
                    <a:pt x="1916910" y="2551824"/>
                  </a:moveTo>
                  <a:cubicBezTo>
                    <a:pt x="2641015" y="1478290"/>
                    <a:pt x="3620238" y="601442"/>
                    <a:pt x="4766674" y="0"/>
                  </a:cubicBezTo>
                  <a:lnTo>
                    <a:pt x="4372797" y="0"/>
                  </a:lnTo>
                  <a:cubicBezTo>
                    <a:pt x="4217787" y="90127"/>
                    <a:pt x="4065999" y="185317"/>
                    <a:pt x="3917425" y="285570"/>
                  </a:cubicBezTo>
                  <a:cubicBezTo>
                    <a:pt x="2632356" y="1153193"/>
                    <a:pt x="1626642" y="2375366"/>
                    <a:pt x="1022365" y="3803743"/>
                  </a:cubicBezTo>
                  <a:cubicBezTo>
                    <a:pt x="613622" y="4771490"/>
                    <a:pt x="402707" y="5798792"/>
                    <a:pt x="395021" y="6858000"/>
                  </a:cubicBezTo>
                  <a:lnTo>
                    <a:pt x="585606" y="6858000"/>
                  </a:lnTo>
                  <a:cubicBezTo>
                    <a:pt x="593293" y="5824406"/>
                    <a:pt x="799126" y="4822147"/>
                    <a:pt x="1197894" y="3877980"/>
                  </a:cubicBezTo>
                  <a:cubicBezTo>
                    <a:pt x="1394236" y="3413753"/>
                    <a:pt x="1635028" y="2969629"/>
                    <a:pt x="1916910" y="2551824"/>
                  </a:cubicBezTo>
                  <a:close/>
                  <a:moveTo>
                    <a:pt x="1589421" y="2330830"/>
                  </a:moveTo>
                  <a:cubicBezTo>
                    <a:pt x="2178972" y="1457633"/>
                    <a:pt x="2930502" y="705726"/>
                    <a:pt x="3803264" y="115868"/>
                  </a:cubicBezTo>
                  <a:cubicBezTo>
                    <a:pt x="3861583" y="76504"/>
                    <a:pt x="3920429" y="37881"/>
                    <a:pt x="3979810" y="0"/>
                  </a:cubicBezTo>
                  <a:lnTo>
                    <a:pt x="3635104" y="0"/>
                  </a:lnTo>
                  <a:cubicBezTo>
                    <a:pt x="2315489" y="907938"/>
                    <a:pt x="1282730" y="2174291"/>
                    <a:pt x="658473" y="3649867"/>
                  </a:cubicBezTo>
                  <a:cubicBezTo>
                    <a:pt x="229084" y="4666364"/>
                    <a:pt x="7814" y="5745720"/>
                    <a:pt x="0" y="6858000"/>
                  </a:cubicBezTo>
                  <a:lnTo>
                    <a:pt x="190586" y="6858000"/>
                  </a:lnTo>
                  <a:cubicBezTo>
                    <a:pt x="198336" y="5771144"/>
                    <a:pt x="414587" y="4716957"/>
                    <a:pt x="833939" y="3724104"/>
                  </a:cubicBezTo>
                  <a:cubicBezTo>
                    <a:pt x="1040191" y="3236353"/>
                    <a:pt x="1293200" y="2769749"/>
                    <a:pt x="1589421" y="2330830"/>
                  </a:cubicBezTo>
                  <a:close/>
                  <a:moveTo>
                    <a:pt x="2572017" y="2993622"/>
                  </a:moveTo>
                  <a:cubicBezTo>
                    <a:pt x="3332930" y="1865656"/>
                    <a:pt x="4404701" y="982881"/>
                    <a:pt x="5657281" y="452412"/>
                  </a:cubicBezTo>
                  <a:cubicBezTo>
                    <a:pt x="6154760" y="241841"/>
                    <a:pt x="6675072" y="90013"/>
                    <a:pt x="7207695" y="0"/>
                  </a:cubicBezTo>
                  <a:lnTo>
                    <a:pt x="6359208" y="0"/>
                  </a:lnTo>
                  <a:cubicBezTo>
                    <a:pt x="4284670" y="610249"/>
                    <a:pt x="2593089" y="2119237"/>
                    <a:pt x="1750212" y="4111495"/>
                  </a:cubicBezTo>
                  <a:cubicBezTo>
                    <a:pt x="1382635" y="4981807"/>
                    <a:pt x="1192558" y="5905571"/>
                    <a:pt x="1184807" y="6858000"/>
                  </a:cubicBezTo>
                  <a:lnTo>
                    <a:pt x="1375393" y="6858000"/>
                  </a:lnTo>
                  <a:cubicBezTo>
                    <a:pt x="1383080" y="5931185"/>
                    <a:pt x="1568075" y="5032463"/>
                    <a:pt x="1925741" y="4185732"/>
                  </a:cubicBezTo>
                  <a:cubicBezTo>
                    <a:pt x="2102147" y="3768398"/>
                    <a:pt x="2318583" y="3369160"/>
                    <a:pt x="2572017" y="2993622"/>
                  </a:cubicBezTo>
                  <a:close/>
                  <a:moveTo>
                    <a:pt x="2244464" y="2772819"/>
                  </a:moveTo>
                  <a:cubicBezTo>
                    <a:pt x="3048163" y="1581236"/>
                    <a:pt x="4180312" y="648682"/>
                    <a:pt x="5503478" y="88347"/>
                  </a:cubicBezTo>
                  <a:cubicBezTo>
                    <a:pt x="5576110" y="57669"/>
                    <a:pt x="5649085" y="28220"/>
                    <a:pt x="5722398" y="0"/>
                  </a:cubicBezTo>
                  <a:lnTo>
                    <a:pt x="5231195" y="0"/>
                  </a:lnTo>
                  <a:cubicBezTo>
                    <a:pt x="3500048" y="791829"/>
                    <a:pt x="2128257" y="2203840"/>
                    <a:pt x="1386320" y="3957619"/>
                  </a:cubicBezTo>
                  <a:cubicBezTo>
                    <a:pt x="998097" y="4876680"/>
                    <a:pt x="797664" y="5852181"/>
                    <a:pt x="789914" y="6858000"/>
                  </a:cubicBezTo>
                  <a:lnTo>
                    <a:pt x="980500" y="6858000"/>
                  </a:lnTo>
                  <a:cubicBezTo>
                    <a:pt x="988250" y="5877796"/>
                    <a:pt x="1183791" y="4927273"/>
                    <a:pt x="1561849" y="4031856"/>
                  </a:cubicBezTo>
                  <a:cubicBezTo>
                    <a:pt x="1748217" y="3591107"/>
                    <a:pt x="1976824" y="3169458"/>
                    <a:pt x="2244464" y="2772819"/>
                  </a:cubicBezTo>
                  <a:close/>
                  <a:moveTo>
                    <a:pt x="6645086" y="5174199"/>
                  </a:moveTo>
                  <a:cubicBezTo>
                    <a:pt x="6196994" y="5621603"/>
                    <a:pt x="5938846" y="6224801"/>
                    <a:pt x="5924482" y="6858000"/>
                  </a:cubicBezTo>
                  <a:lnTo>
                    <a:pt x="6115068" y="6858000"/>
                  </a:lnTo>
                  <a:cubicBezTo>
                    <a:pt x="6144113" y="5740903"/>
                    <a:pt x="6980009" y="4810427"/>
                    <a:pt x="8087184" y="4662805"/>
                  </a:cubicBezTo>
                  <a:lnTo>
                    <a:pt x="8087184" y="4470476"/>
                  </a:lnTo>
                  <a:cubicBezTo>
                    <a:pt x="7541283" y="4536958"/>
                    <a:pt x="7033500" y="4784755"/>
                    <a:pt x="6645086" y="5174199"/>
                  </a:cubicBezTo>
                  <a:close/>
                  <a:moveTo>
                    <a:pt x="5248665" y="3776858"/>
                  </a:moveTo>
                  <a:cubicBezTo>
                    <a:pt x="4429655" y="4594492"/>
                    <a:pt x="3963299" y="5700524"/>
                    <a:pt x="3949506" y="6858000"/>
                  </a:cubicBezTo>
                  <a:lnTo>
                    <a:pt x="4140092" y="6858000"/>
                  </a:lnTo>
                  <a:cubicBezTo>
                    <a:pt x="4168387" y="4649426"/>
                    <a:pt x="5884840" y="2831630"/>
                    <a:pt x="8087184" y="2677862"/>
                  </a:cubicBezTo>
                  <a:lnTo>
                    <a:pt x="8087184" y="2486740"/>
                  </a:lnTo>
                  <a:cubicBezTo>
                    <a:pt x="7015966" y="2558053"/>
                    <a:pt x="6007247" y="3016624"/>
                    <a:pt x="5248983" y="3776985"/>
                  </a:cubicBezTo>
                  <a:close/>
                  <a:moveTo>
                    <a:pt x="4410660" y="2938516"/>
                  </a:moveTo>
                  <a:cubicBezTo>
                    <a:pt x="3369116" y="3978263"/>
                    <a:pt x="2777913" y="5386016"/>
                    <a:pt x="2764635" y="6858000"/>
                  </a:cubicBezTo>
                  <a:lnTo>
                    <a:pt x="2955221" y="6858000"/>
                  </a:lnTo>
                  <a:cubicBezTo>
                    <a:pt x="2982996" y="3994566"/>
                    <a:pt x="5229175" y="1645170"/>
                    <a:pt x="8087184" y="1490201"/>
                  </a:cubicBezTo>
                  <a:lnTo>
                    <a:pt x="8087184" y="1299524"/>
                  </a:lnTo>
                  <a:cubicBezTo>
                    <a:pt x="6701118" y="1371556"/>
                    <a:pt x="5391045" y="1955579"/>
                    <a:pt x="4410660" y="2938516"/>
                  </a:cubicBezTo>
                  <a:close/>
                  <a:moveTo>
                    <a:pt x="4131135" y="2658858"/>
                  </a:moveTo>
                  <a:cubicBezTo>
                    <a:pt x="3581562" y="3207390"/>
                    <a:pt x="3143742" y="3857527"/>
                    <a:pt x="2842013" y="4573123"/>
                  </a:cubicBezTo>
                  <a:cubicBezTo>
                    <a:pt x="2536123" y="5297313"/>
                    <a:pt x="2377365" y="6065676"/>
                    <a:pt x="2369615" y="6858000"/>
                  </a:cubicBezTo>
                  <a:lnTo>
                    <a:pt x="2560201" y="6858000"/>
                  </a:lnTo>
                  <a:cubicBezTo>
                    <a:pt x="2567887" y="6091353"/>
                    <a:pt x="2721563" y="5347905"/>
                    <a:pt x="3017606" y="4647360"/>
                  </a:cubicBezTo>
                  <a:cubicBezTo>
                    <a:pt x="3885813" y="2587735"/>
                    <a:pt x="5855795" y="1207104"/>
                    <a:pt x="8087184" y="1094420"/>
                  </a:cubicBezTo>
                  <a:lnTo>
                    <a:pt x="8087184" y="903743"/>
                  </a:lnTo>
                  <a:cubicBezTo>
                    <a:pt x="6596296" y="976143"/>
                    <a:pt x="5185918" y="1602077"/>
                    <a:pt x="4131643" y="2659239"/>
                  </a:cubicBezTo>
                  <a:close/>
                  <a:moveTo>
                    <a:pt x="3851609" y="2379199"/>
                  </a:moveTo>
                  <a:cubicBezTo>
                    <a:pt x="3266022" y="2963794"/>
                    <a:pt x="2799525" y="3656649"/>
                    <a:pt x="2478058" y="4419247"/>
                  </a:cubicBezTo>
                  <a:cubicBezTo>
                    <a:pt x="2151585" y="5192123"/>
                    <a:pt x="1982535" y="6012350"/>
                    <a:pt x="1974721" y="6858000"/>
                  </a:cubicBezTo>
                  <a:lnTo>
                    <a:pt x="2165307" y="6858000"/>
                  </a:lnTo>
                  <a:cubicBezTo>
                    <a:pt x="2172994" y="6038091"/>
                    <a:pt x="2337152" y="5242779"/>
                    <a:pt x="2653651" y="4493611"/>
                  </a:cubicBezTo>
                  <a:cubicBezTo>
                    <a:pt x="3583550" y="2287642"/>
                    <a:pt x="5696853" y="811831"/>
                    <a:pt x="8087184" y="699147"/>
                  </a:cubicBezTo>
                  <a:lnTo>
                    <a:pt x="8087184" y="508471"/>
                  </a:lnTo>
                  <a:cubicBezTo>
                    <a:pt x="6491347" y="580803"/>
                    <a:pt x="4980435" y="1248328"/>
                    <a:pt x="3851990" y="2379580"/>
                  </a:cubicBezTo>
                  <a:close/>
                  <a:moveTo>
                    <a:pt x="6365561" y="4894350"/>
                  </a:moveTo>
                  <a:cubicBezTo>
                    <a:pt x="5843312" y="5415945"/>
                    <a:pt x="5543596" y="6119847"/>
                    <a:pt x="5529462" y="6858000"/>
                  </a:cubicBezTo>
                  <a:lnTo>
                    <a:pt x="5720047" y="6858000"/>
                  </a:lnTo>
                  <a:cubicBezTo>
                    <a:pt x="5748705" y="5522515"/>
                    <a:pt x="6760391" y="4414194"/>
                    <a:pt x="8087184" y="4264799"/>
                  </a:cubicBezTo>
                  <a:lnTo>
                    <a:pt x="8087184" y="4072851"/>
                  </a:lnTo>
                  <a:cubicBezTo>
                    <a:pt x="7436207" y="4140993"/>
                    <a:pt x="6828557" y="4431203"/>
                    <a:pt x="6366259" y="4894731"/>
                  </a:cubicBezTo>
                  <a:close/>
                  <a:moveTo>
                    <a:pt x="4689995" y="3217985"/>
                  </a:moveTo>
                  <a:cubicBezTo>
                    <a:pt x="3722659" y="4183711"/>
                    <a:pt x="3173060" y="5490862"/>
                    <a:pt x="3159529" y="6858000"/>
                  </a:cubicBezTo>
                  <a:lnTo>
                    <a:pt x="3350115" y="6858000"/>
                  </a:lnTo>
                  <a:cubicBezTo>
                    <a:pt x="3378080" y="4212840"/>
                    <a:pt x="5447656" y="2040614"/>
                    <a:pt x="8087184" y="1885982"/>
                  </a:cubicBezTo>
                  <a:lnTo>
                    <a:pt x="8087184" y="1694988"/>
                  </a:lnTo>
                  <a:cubicBezTo>
                    <a:pt x="6806004" y="1766892"/>
                    <a:pt x="5596357" y="2309182"/>
                    <a:pt x="4689995" y="3217985"/>
                  </a:cubicBezTo>
                  <a:close/>
                  <a:moveTo>
                    <a:pt x="5736946" y="640864"/>
                  </a:moveTo>
                  <a:cubicBezTo>
                    <a:pt x="4104688" y="1332467"/>
                    <a:pt x="2805440" y="2632335"/>
                    <a:pt x="2114167" y="4265371"/>
                  </a:cubicBezTo>
                  <a:cubicBezTo>
                    <a:pt x="1767110" y="5086996"/>
                    <a:pt x="1587515" y="5958960"/>
                    <a:pt x="1579828" y="6858000"/>
                  </a:cubicBezTo>
                  <a:lnTo>
                    <a:pt x="1770414" y="6858000"/>
                  </a:lnTo>
                  <a:cubicBezTo>
                    <a:pt x="1778101" y="5984575"/>
                    <a:pt x="1952613" y="5137589"/>
                    <a:pt x="2289696" y="4339608"/>
                  </a:cubicBezTo>
                  <a:cubicBezTo>
                    <a:pt x="3281262" y="1987231"/>
                    <a:pt x="5537892" y="416179"/>
                    <a:pt x="8087184" y="303430"/>
                  </a:cubicBezTo>
                  <a:lnTo>
                    <a:pt x="8087184" y="112753"/>
                  </a:lnTo>
                  <a:cubicBezTo>
                    <a:pt x="7278466" y="146573"/>
                    <a:pt x="6482453" y="325450"/>
                    <a:pt x="5736946" y="640864"/>
                  </a:cubicBezTo>
                  <a:close/>
                  <a:moveTo>
                    <a:pt x="4969330" y="3497453"/>
                  </a:moveTo>
                  <a:cubicBezTo>
                    <a:pt x="4076132" y="4389101"/>
                    <a:pt x="3568132" y="5595696"/>
                    <a:pt x="3554486" y="6858000"/>
                  </a:cubicBezTo>
                  <a:lnTo>
                    <a:pt x="3745072" y="6858000"/>
                  </a:lnTo>
                  <a:cubicBezTo>
                    <a:pt x="3773202" y="4431107"/>
                    <a:pt x="5666194" y="2436046"/>
                    <a:pt x="8087184" y="2281763"/>
                  </a:cubicBezTo>
                  <a:lnTo>
                    <a:pt x="8087184" y="2091086"/>
                  </a:lnTo>
                  <a:cubicBezTo>
                    <a:pt x="6910953" y="2162571"/>
                    <a:pt x="5801707" y="2662919"/>
                    <a:pt x="4969330" y="3497453"/>
                  </a:cubicBezTo>
                  <a:close/>
                  <a:moveTo>
                    <a:pt x="6086607" y="4615263"/>
                  </a:moveTo>
                  <a:cubicBezTo>
                    <a:pt x="5490118" y="5210739"/>
                    <a:pt x="5148633" y="6015070"/>
                    <a:pt x="5134441" y="6858000"/>
                  </a:cubicBezTo>
                  <a:lnTo>
                    <a:pt x="5325027" y="6858000"/>
                  </a:lnTo>
                  <a:cubicBezTo>
                    <a:pt x="5353570" y="5304190"/>
                    <a:pt x="6541217" y="4018292"/>
                    <a:pt x="8087184" y="3867302"/>
                  </a:cubicBezTo>
                  <a:lnTo>
                    <a:pt x="8087184" y="3675799"/>
                  </a:lnTo>
                  <a:cubicBezTo>
                    <a:pt x="7330940" y="3744977"/>
                    <a:pt x="6622978" y="4077447"/>
                    <a:pt x="6086607" y="4615263"/>
                  </a:cubicBezTo>
                  <a:close/>
                  <a:moveTo>
                    <a:pt x="5807081" y="4335604"/>
                  </a:moveTo>
                  <a:cubicBezTo>
                    <a:pt x="5136353" y="5005171"/>
                    <a:pt x="4753231" y="5910147"/>
                    <a:pt x="4739230" y="6858000"/>
                  </a:cubicBezTo>
                  <a:lnTo>
                    <a:pt x="4929815" y="6858000"/>
                  </a:lnTo>
                  <a:cubicBezTo>
                    <a:pt x="4958327" y="5085840"/>
                    <a:pt x="6322177" y="3622499"/>
                    <a:pt x="8087184" y="3470313"/>
                  </a:cubicBezTo>
                  <a:lnTo>
                    <a:pt x="8087184" y="3279192"/>
                  </a:lnTo>
                  <a:cubicBezTo>
                    <a:pt x="7225928" y="3349227"/>
                    <a:pt x="6417654" y="3723799"/>
                    <a:pt x="5807335" y="4335794"/>
                  </a:cubicBezTo>
                  <a:close/>
                  <a:moveTo>
                    <a:pt x="5527556" y="4055945"/>
                  </a:moveTo>
                  <a:cubicBezTo>
                    <a:pt x="4782753" y="4799672"/>
                    <a:pt x="4358160" y="5805294"/>
                    <a:pt x="4344463" y="6858000"/>
                  </a:cubicBezTo>
                  <a:lnTo>
                    <a:pt x="4535049" y="6858000"/>
                  </a:lnTo>
                  <a:cubicBezTo>
                    <a:pt x="4563415" y="4867661"/>
                    <a:pt x="6103486" y="3227074"/>
                    <a:pt x="8087184" y="3074024"/>
                  </a:cubicBezTo>
                  <a:lnTo>
                    <a:pt x="8087184" y="2882775"/>
                  </a:lnTo>
                  <a:cubicBezTo>
                    <a:pt x="7120852" y="2953516"/>
                    <a:pt x="6212355" y="3370126"/>
                    <a:pt x="5528000" y="4056326"/>
                  </a:cubicBezTo>
                  <a:close/>
                </a:path>
              </a:pathLst>
            </a:custGeom>
            <a:solidFill>
              <a:srgbClr val="005CC2">
                <a:alpha val="83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25;p4"/>
            <p:cNvSpPr/>
            <p:nvPr/>
          </p:nvSpPr>
          <p:spPr>
            <a:xfrm>
              <a:off x="2052402" y="0"/>
              <a:ext cx="6065388" cy="5143642"/>
            </a:xfrm>
            <a:custGeom>
              <a:avLst/>
              <a:gdLst/>
              <a:ahLst/>
              <a:cxnLst/>
              <a:rect l="l" t="t" r="r" b="b"/>
              <a:pathLst>
                <a:path w="8087184" h="6858190" extrusionOk="0">
                  <a:moveTo>
                    <a:pt x="6366259" y="1870219"/>
                  </a:moveTo>
                  <a:cubicBezTo>
                    <a:pt x="6414478" y="1849137"/>
                    <a:pt x="6436522" y="1792932"/>
                    <a:pt x="6415430" y="1744684"/>
                  </a:cubicBezTo>
                  <a:cubicBezTo>
                    <a:pt x="6395292" y="1698629"/>
                    <a:pt x="6342913" y="1676110"/>
                    <a:pt x="6295679" y="1693208"/>
                  </a:cubicBezTo>
                  <a:cubicBezTo>
                    <a:pt x="4468935" y="2426156"/>
                    <a:pt x="3157737" y="4060756"/>
                    <a:pt x="2838011" y="6003706"/>
                  </a:cubicBezTo>
                  <a:cubicBezTo>
                    <a:pt x="2829536" y="6055671"/>
                    <a:pt x="2864769" y="6104675"/>
                    <a:pt x="2916716" y="6113154"/>
                  </a:cubicBezTo>
                  <a:cubicBezTo>
                    <a:pt x="2916716" y="6113154"/>
                    <a:pt x="2916723" y="6113154"/>
                    <a:pt x="2916723" y="6113154"/>
                  </a:cubicBezTo>
                  <a:cubicBezTo>
                    <a:pt x="2921824" y="6114012"/>
                    <a:pt x="2926989" y="6114438"/>
                    <a:pt x="2932160" y="6114425"/>
                  </a:cubicBezTo>
                  <a:cubicBezTo>
                    <a:pt x="2978841" y="6114381"/>
                    <a:pt x="3018616" y="6080504"/>
                    <a:pt x="3026119" y="6034405"/>
                  </a:cubicBezTo>
                  <a:cubicBezTo>
                    <a:pt x="3335065" y="4157486"/>
                    <a:pt x="4601646" y="2578418"/>
                    <a:pt x="6366259" y="1870219"/>
                  </a:cubicBezTo>
                  <a:close/>
                  <a:moveTo>
                    <a:pt x="2680460" y="5322927"/>
                  </a:moveTo>
                  <a:cubicBezTo>
                    <a:pt x="2629555" y="5309637"/>
                    <a:pt x="2577512" y="5340139"/>
                    <a:pt x="2564203" y="5391062"/>
                  </a:cubicBezTo>
                  <a:cubicBezTo>
                    <a:pt x="2439623" y="5870239"/>
                    <a:pt x="2374272" y="6362877"/>
                    <a:pt x="2369615" y="6858000"/>
                  </a:cubicBezTo>
                  <a:lnTo>
                    <a:pt x="2560201" y="6858000"/>
                  </a:lnTo>
                  <a:cubicBezTo>
                    <a:pt x="2564794" y="6379148"/>
                    <a:pt x="2628055" y="5902679"/>
                    <a:pt x="2748563" y="5439240"/>
                  </a:cubicBezTo>
                  <a:cubicBezTo>
                    <a:pt x="2761847" y="5388310"/>
                    <a:pt x="2731365" y="5336243"/>
                    <a:pt x="2680460" y="5322927"/>
                  </a:cubicBezTo>
                  <a:close/>
                  <a:moveTo>
                    <a:pt x="2239000" y="4214715"/>
                  </a:moveTo>
                  <a:cubicBezTo>
                    <a:pt x="2190503" y="4194261"/>
                    <a:pt x="2134617" y="4217016"/>
                    <a:pt x="2114179" y="4265537"/>
                  </a:cubicBezTo>
                  <a:cubicBezTo>
                    <a:pt x="2114173" y="4265543"/>
                    <a:pt x="2114173" y="4265556"/>
                    <a:pt x="2114167" y="4265562"/>
                  </a:cubicBezTo>
                  <a:cubicBezTo>
                    <a:pt x="1767110" y="5087187"/>
                    <a:pt x="1587515" y="5959151"/>
                    <a:pt x="1579828" y="6858191"/>
                  </a:cubicBezTo>
                  <a:lnTo>
                    <a:pt x="1770414" y="6858191"/>
                  </a:lnTo>
                  <a:cubicBezTo>
                    <a:pt x="1778101" y="5984765"/>
                    <a:pt x="1952613" y="5137780"/>
                    <a:pt x="2289696" y="4339799"/>
                  </a:cubicBezTo>
                  <a:cubicBezTo>
                    <a:pt x="2310254" y="4291329"/>
                    <a:pt x="2287638" y="4235359"/>
                    <a:pt x="2239191" y="4214797"/>
                  </a:cubicBezTo>
                  <a:cubicBezTo>
                    <a:pt x="2239127" y="4214766"/>
                    <a:pt x="2239064" y="4214740"/>
                    <a:pt x="2239000" y="4214715"/>
                  </a:cubicBezTo>
                  <a:close/>
                  <a:moveTo>
                    <a:pt x="2087612" y="6428088"/>
                  </a:moveTo>
                  <a:cubicBezTo>
                    <a:pt x="2035093" y="6424847"/>
                    <a:pt x="1989898" y="6464825"/>
                    <a:pt x="1986665" y="6517389"/>
                  </a:cubicBezTo>
                  <a:cubicBezTo>
                    <a:pt x="1979740" y="6630078"/>
                    <a:pt x="1975738" y="6744357"/>
                    <a:pt x="1974658" y="6858000"/>
                  </a:cubicBezTo>
                  <a:lnTo>
                    <a:pt x="2165244" y="6858000"/>
                  </a:lnTo>
                  <a:cubicBezTo>
                    <a:pt x="2166260" y="6748234"/>
                    <a:pt x="2170135" y="6637896"/>
                    <a:pt x="2176806" y="6529083"/>
                  </a:cubicBezTo>
                  <a:cubicBezTo>
                    <a:pt x="2180027" y="6476584"/>
                    <a:pt x="2140105" y="6431330"/>
                    <a:pt x="2087612" y="6428088"/>
                  </a:cubicBezTo>
                  <a:close/>
                  <a:moveTo>
                    <a:pt x="3486447" y="3682663"/>
                  </a:moveTo>
                  <a:cubicBezTo>
                    <a:pt x="3518040" y="3682689"/>
                    <a:pt x="3547593" y="3667047"/>
                    <a:pt x="3565349" y="3640906"/>
                  </a:cubicBezTo>
                  <a:cubicBezTo>
                    <a:pt x="3898042" y="3151394"/>
                    <a:pt x="4303100" y="2715260"/>
                    <a:pt x="4766674" y="2347419"/>
                  </a:cubicBezTo>
                  <a:cubicBezTo>
                    <a:pt x="4807898" y="2314686"/>
                    <a:pt x="4814797" y="2254712"/>
                    <a:pt x="4782080" y="2213469"/>
                  </a:cubicBezTo>
                  <a:cubicBezTo>
                    <a:pt x="4749362" y="2172225"/>
                    <a:pt x="4689417" y="2165323"/>
                    <a:pt x="4648193" y="2198056"/>
                  </a:cubicBezTo>
                  <a:cubicBezTo>
                    <a:pt x="4169519" y="2577934"/>
                    <a:pt x="3751284" y="3028338"/>
                    <a:pt x="3407798" y="3533872"/>
                  </a:cubicBezTo>
                  <a:cubicBezTo>
                    <a:pt x="3378188" y="3577397"/>
                    <a:pt x="3389451" y="3636704"/>
                    <a:pt x="3432956" y="3666329"/>
                  </a:cubicBezTo>
                  <a:cubicBezTo>
                    <a:pt x="3448730" y="3677071"/>
                    <a:pt x="3467363" y="3682829"/>
                    <a:pt x="3486447" y="3682854"/>
                  </a:cubicBezTo>
                  <a:close/>
                  <a:moveTo>
                    <a:pt x="5285003" y="4471365"/>
                  </a:moveTo>
                  <a:cubicBezTo>
                    <a:pt x="5242903" y="4439770"/>
                    <a:pt x="5183174" y="4448313"/>
                    <a:pt x="5151593" y="4490433"/>
                  </a:cubicBezTo>
                  <a:cubicBezTo>
                    <a:pt x="4638429" y="5174034"/>
                    <a:pt x="4355873" y="6003210"/>
                    <a:pt x="4344781" y="6858064"/>
                  </a:cubicBezTo>
                  <a:lnTo>
                    <a:pt x="4535367" y="6858064"/>
                  </a:lnTo>
                  <a:cubicBezTo>
                    <a:pt x="4546427" y="6044479"/>
                    <a:pt x="4815610" y="5255459"/>
                    <a:pt x="5304062" y="4604903"/>
                  </a:cubicBezTo>
                  <a:cubicBezTo>
                    <a:pt x="5335661" y="4562795"/>
                    <a:pt x="5327161" y="4503030"/>
                    <a:pt x="5285074" y="4471416"/>
                  </a:cubicBezTo>
                  <a:cubicBezTo>
                    <a:pt x="5285048" y="4471403"/>
                    <a:pt x="5285029" y="4471384"/>
                    <a:pt x="5285003" y="4471365"/>
                  </a:cubicBezTo>
                  <a:close/>
                  <a:moveTo>
                    <a:pt x="6701690" y="2808030"/>
                  </a:moveTo>
                  <a:cubicBezTo>
                    <a:pt x="5767433" y="3193508"/>
                    <a:pt x="4991743" y="3885022"/>
                    <a:pt x="4501697" y="4769266"/>
                  </a:cubicBezTo>
                  <a:cubicBezTo>
                    <a:pt x="4475720" y="4815060"/>
                    <a:pt x="4491773" y="4873248"/>
                    <a:pt x="4537546" y="4899237"/>
                  </a:cubicBezTo>
                  <a:cubicBezTo>
                    <a:pt x="4583318" y="4925227"/>
                    <a:pt x="4641478" y="4909165"/>
                    <a:pt x="4667455" y="4863371"/>
                  </a:cubicBezTo>
                  <a:cubicBezTo>
                    <a:pt x="4667792" y="4862767"/>
                    <a:pt x="4668129" y="4862164"/>
                    <a:pt x="4668459" y="4861553"/>
                  </a:cubicBezTo>
                  <a:cubicBezTo>
                    <a:pt x="5137446" y="4015222"/>
                    <a:pt x="5879860" y="3353378"/>
                    <a:pt x="6774050" y="2984470"/>
                  </a:cubicBezTo>
                  <a:cubicBezTo>
                    <a:pt x="6822775" y="2964480"/>
                    <a:pt x="6846027" y="2908777"/>
                    <a:pt x="6826079" y="2860053"/>
                  </a:cubicBezTo>
                  <a:cubicBezTo>
                    <a:pt x="6806067" y="2811329"/>
                    <a:pt x="6750416" y="2788041"/>
                    <a:pt x="6701690" y="2808030"/>
                  </a:cubicBezTo>
                  <a:close/>
                  <a:moveTo>
                    <a:pt x="4156864" y="5925783"/>
                  </a:moveTo>
                  <a:cubicBezTo>
                    <a:pt x="4105367" y="5914933"/>
                    <a:pt x="4054824" y="5947901"/>
                    <a:pt x="4043980" y="5999428"/>
                  </a:cubicBezTo>
                  <a:cubicBezTo>
                    <a:pt x="4043973" y="5999435"/>
                    <a:pt x="4043973" y="5999441"/>
                    <a:pt x="4043973" y="5999447"/>
                  </a:cubicBezTo>
                  <a:cubicBezTo>
                    <a:pt x="3984905" y="6281916"/>
                    <a:pt x="3953267" y="6569443"/>
                    <a:pt x="3949506" y="6858000"/>
                  </a:cubicBezTo>
                  <a:lnTo>
                    <a:pt x="4140092" y="6858000"/>
                  </a:lnTo>
                  <a:cubicBezTo>
                    <a:pt x="4143866" y="6582600"/>
                    <a:pt x="4174143" y="6308242"/>
                    <a:pt x="4230493" y="6038663"/>
                  </a:cubicBezTo>
                  <a:cubicBezTo>
                    <a:pt x="4241299" y="5987155"/>
                    <a:pt x="4208341" y="5936626"/>
                    <a:pt x="4156864" y="5925783"/>
                  </a:cubicBezTo>
                  <a:close/>
                  <a:moveTo>
                    <a:pt x="5530160" y="2764810"/>
                  </a:moveTo>
                  <a:cubicBezTo>
                    <a:pt x="5974498" y="2457948"/>
                    <a:pt x="6465491" y="2225005"/>
                    <a:pt x="6984202" y="2075006"/>
                  </a:cubicBezTo>
                  <a:cubicBezTo>
                    <a:pt x="7034770" y="2060368"/>
                    <a:pt x="7063867" y="2007494"/>
                    <a:pt x="7049255" y="1956914"/>
                  </a:cubicBezTo>
                  <a:cubicBezTo>
                    <a:pt x="7034643" y="1906333"/>
                    <a:pt x="6981788" y="1877192"/>
                    <a:pt x="6931219" y="1891829"/>
                  </a:cubicBezTo>
                  <a:cubicBezTo>
                    <a:pt x="4715915" y="2532477"/>
                    <a:pt x="3182876" y="4551024"/>
                    <a:pt x="3159529" y="6858000"/>
                  </a:cubicBezTo>
                  <a:lnTo>
                    <a:pt x="3350115" y="6858000"/>
                  </a:lnTo>
                  <a:cubicBezTo>
                    <a:pt x="3368665" y="5220209"/>
                    <a:pt x="4181729" y="3693627"/>
                    <a:pt x="5530160" y="2764810"/>
                  </a:cubicBezTo>
                  <a:close/>
                  <a:moveTo>
                    <a:pt x="3857517" y="1312554"/>
                  </a:moveTo>
                  <a:cubicBezTo>
                    <a:pt x="2821278" y="2150298"/>
                    <a:pt x="2037615" y="3259196"/>
                    <a:pt x="1593677" y="4515920"/>
                  </a:cubicBezTo>
                  <a:cubicBezTo>
                    <a:pt x="1576137" y="4565572"/>
                    <a:pt x="1602146" y="4620055"/>
                    <a:pt x="1651774" y="4637604"/>
                  </a:cubicBezTo>
                  <a:cubicBezTo>
                    <a:pt x="1701402" y="4655152"/>
                    <a:pt x="1755859" y="4629131"/>
                    <a:pt x="1773399" y="4579479"/>
                  </a:cubicBezTo>
                  <a:cubicBezTo>
                    <a:pt x="2205610" y="3355958"/>
                    <a:pt x="2968581" y="2276360"/>
                    <a:pt x="3977459" y="1460773"/>
                  </a:cubicBezTo>
                  <a:cubicBezTo>
                    <a:pt x="4018371" y="1427634"/>
                    <a:pt x="4024686" y="1367596"/>
                    <a:pt x="3991562" y="1326664"/>
                  </a:cubicBezTo>
                  <a:cubicBezTo>
                    <a:pt x="3958439" y="1285732"/>
                    <a:pt x="3898430" y="1279414"/>
                    <a:pt x="3857517" y="1312554"/>
                  </a:cubicBezTo>
                  <a:close/>
                  <a:moveTo>
                    <a:pt x="2248403" y="2598095"/>
                  </a:moveTo>
                  <a:cubicBezTo>
                    <a:pt x="2204981" y="2568350"/>
                    <a:pt x="2145683" y="2579447"/>
                    <a:pt x="2115945" y="2622883"/>
                  </a:cubicBezTo>
                  <a:cubicBezTo>
                    <a:pt x="1635860" y="3322742"/>
                    <a:pt x="1277191" y="4098599"/>
                    <a:pt x="1055019" y="4917803"/>
                  </a:cubicBezTo>
                  <a:cubicBezTo>
                    <a:pt x="1039321" y="4968059"/>
                    <a:pt x="1067311" y="5021531"/>
                    <a:pt x="1117543" y="5037242"/>
                  </a:cubicBezTo>
                  <a:cubicBezTo>
                    <a:pt x="1167775" y="5052948"/>
                    <a:pt x="1221222" y="5024944"/>
                    <a:pt x="1236926" y="4974688"/>
                  </a:cubicBezTo>
                  <a:cubicBezTo>
                    <a:pt x="1237638" y="4972400"/>
                    <a:pt x="1238267" y="4970093"/>
                    <a:pt x="1238807" y="4967760"/>
                  </a:cubicBezTo>
                  <a:cubicBezTo>
                    <a:pt x="1455452" y="4169149"/>
                    <a:pt x="1805119" y="3412786"/>
                    <a:pt x="2273115" y="2730488"/>
                  </a:cubicBezTo>
                  <a:cubicBezTo>
                    <a:pt x="2302770" y="2687090"/>
                    <a:pt x="2291716" y="2627860"/>
                    <a:pt x="2248403" y="2598095"/>
                  </a:cubicBezTo>
                  <a:close/>
                  <a:moveTo>
                    <a:pt x="3182082" y="972450"/>
                  </a:moveTo>
                  <a:cubicBezTo>
                    <a:pt x="3216304" y="1012264"/>
                    <a:pt x="3276263" y="1016897"/>
                    <a:pt x="3316190" y="982811"/>
                  </a:cubicBezTo>
                  <a:cubicBezTo>
                    <a:pt x="3760979" y="601738"/>
                    <a:pt x="4247290" y="272053"/>
                    <a:pt x="4765912" y="0"/>
                  </a:cubicBezTo>
                  <a:lnTo>
                    <a:pt x="4372035" y="0"/>
                  </a:lnTo>
                  <a:cubicBezTo>
                    <a:pt x="3954366" y="243105"/>
                    <a:pt x="3559574" y="523572"/>
                    <a:pt x="3192500" y="837960"/>
                  </a:cubicBezTo>
                  <a:cubicBezTo>
                    <a:pt x="3152503" y="872186"/>
                    <a:pt x="3147814" y="932364"/>
                    <a:pt x="3182024" y="972381"/>
                  </a:cubicBezTo>
                  <a:cubicBezTo>
                    <a:pt x="3182043" y="972406"/>
                    <a:pt x="3182062" y="972425"/>
                    <a:pt x="3182082" y="972450"/>
                  </a:cubicBezTo>
                  <a:close/>
                  <a:moveTo>
                    <a:pt x="4503476" y="959103"/>
                  </a:moveTo>
                  <a:cubicBezTo>
                    <a:pt x="4531669" y="1003556"/>
                    <a:pt x="4590541" y="1016732"/>
                    <a:pt x="4634980" y="988531"/>
                  </a:cubicBezTo>
                  <a:cubicBezTo>
                    <a:pt x="5419589" y="490690"/>
                    <a:pt x="6295666" y="154609"/>
                    <a:pt x="7211824" y="0"/>
                  </a:cubicBezTo>
                  <a:lnTo>
                    <a:pt x="6361749" y="0"/>
                  </a:lnTo>
                  <a:cubicBezTo>
                    <a:pt x="5716216" y="188538"/>
                    <a:pt x="5100440" y="467098"/>
                    <a:pt x="4532571" y="827473"/>
                  </a:cubicBezTo>
                  <a:cubicBezTo>
                    <a:pt x="4488140" y="855680"/>
                    <a:pt x="4474970" y="914580"/>
                    <a:pt x="4503158" y="959040"/>
                  </a:cubicBezTo>
                  <a:close/>
                  <a:moveTo>
                    <a:pt x="4619923" y="423048"/>
                  </a:moveTo>
                  <a:cubicBezTo>
                    <a:pt x="4645786" y="468905"/>
                    <a:pt x="4703908" y="485105"/>
                    <a:pt x="4749744" y="459231"/>
                  </a:cubicBezTo>
                  <a:cubicBezTo>
                    <a:pt x="4749756" y="459225"/>
                    <a:pt x="4749763" y="459218"/>
                    <a:pt x="4749775" y="459213"/>
                  </a:cubicBezTo>
                  <a:cubicBezTo>
                    <a:pt x="5062406" y="282668"/>
                    <a:pt x="5387494" y="129190"/>
                    <a:pt x="5722461" y="0"/>
                  </a:cubicBezTo>
                  <a:lnTo>
                    <a:pt x="5231004" y="0"/>
                  </a:lnTo>
                  <a:cubicBezTo>
                    <a:pt x="5035419" y="89448"/>
                    <a:pt x="4843690" y="187160"/>
                    <a:pt x="4655817" y="293133"/>
                  </a:cubicBezTo>
                  <a:cubicBezTo>
                    <a:pt x="4609981" y="318991"/>
                    <a:pt x="4593775" y="377121"/>
                    <a:pt x="4619605" y="422984"/>
                  </a:cubicBezTo>
                  <a:close/>
                  <a:moveTo>
                    <a:pt x="1208440" y="3617579"/>
                  </a:moveTo>
                  <a:cubicBezTo>
                    <a:pt x="1160368" y="3596141"/>
                    <a:pt x="1104031" y="3617751"/>
                    <a:pt x="1082609" y="3665846"/>
                  </a:cubicBezTo>
                  <a:cubicBezTo>
                    <a:pt x="1082603" y="3665858"/>
                    <a:pt x="1082596" y="3665871"/>
                    <a:pt x="1082590" y="3665884"/>
                  </a:cubicBezTo>
                  <a:cubicBezTo>
                    <a:pt x="859205" y="4168380"/>
                    <a:pt x="688459" y="4692677"/>
                    <a:pt x="573091" y="5230385"/>
                  </a:cubicBezTo>
                  <a:cubicBezTo>
                    <a:pt x="458720" y="5765494"/>
                    <a:pt x="399119" y="6310867"/>
                    <a:pt x="395211" y="6858064"/>
                  </a:cubicBezTo>
                  <a:lnTo>
                    <a:pt x="585797" y="6858064"/>
                  </a:lnTo>
                  <a:cubicBezTo>
                    <a:pt x="589636" y="6324322"/>
                    <a:pt x="647724" y="5792347"/>
                    <a:pt x="759166" y="5270364"/>
                  </a:cubicBezTo>
                  <a:cubicBezTo>
                    <a:pt x="871732" y="4745641"/>
                    <a:pt x="1038323" y="4233992"/>
                    <a:pt x="1256277" y="3743616"/>
                  </a:cubicBezTo>
                  <a:cubicBezTo>
                    <a:pt x="1277788" y="3695566"/>
                    <a:pt x="1256296" y="3639157"/>
                    <a:pt x="1208262" y="3617637"/>
                  </a:cubicBezTo>
                  <a:cubicBezTo>
                    <a:pt x="1208173" y="3617598"/>
                    <a:pt x="1208084" y="3617554"/>
                    <a:pt x="1207995" y="3617516"/>
                  </a:cubicBezTo>
                  <a:close/>
                  <a:moveTo>
                    <a:pt x="942891" y="5974532"/>
                  </a:moveTo>
                  <a:cubicBezTo>
                    <a:pt x="890594" y="5968659"/>
                    <a:pt x="843443" y="6006305"/>
                    <a:pt x="837560" y="6058620"/>
                  </a:cubicBezTo>
                  <a:cubicBezTo>
                    <a:pt x="807861" y="6324074"/>
                    <a:pt x="791934" y="6590926"/>
                    <a:pt x="789850" y="6858000"/>
                  </a:cubicBezTo>
                  <a:lnTo>
                    <a:pt x="980436" y="6858000"/>
                  </a:lnTo>
                  <a:cubicBezTo>
                    <a:pt x="982494" y="6597917"/>
                    <a:pt x="998014" y="6338127"/>
                    <a:pt x="1026939" y="6079658"/>
                  </a:cubicBezTo>
                  <a:cubicBezTo>
                    <a:pt x="1032663" y="6027432"/>
                    <a:pt x="995073" y="5980418"/>
                    <a:pt x="942891" y="5974532"/>
                  </a:cubicBezTo>
                  <a:close/>
                  <a:moveTo>
                    <a:pt x="2329973" y="1389587"/>
                  </a:moveTo>
                  <a:cubicBezTo>
                    <a:pt x="2705198" y="978292"/>
                    <a:pt x="3121081" y="606057"/>
                    <a:pt x="3571258" y="278578"/>
                  </a:cubicBezTo>
                  <a:cubicBezTo>
                    <a:pt x="3704623" y="181588"/>
                    <a:pt x="3840892" y="88728"/>
                    <a:pt x="3980064" y="0"/>
                  </a:cubicBezTo>
                  <a:lnTo>
                    <a:pt x="3634913" y="0"/>
                  </a:lnTo>
                  <a:cubicBezTo>
                    <a:pt x="3575622" y="40678"/>
                    <a:pt x="3517049" y="82118"/>
                    <a:pt x="3459193" y="124321"/>
                  </a:cubicBezTo>
                  <a:cubicBezTo>
                    <a:pt x="2998611" y="459401"/>
                    <a:pt x="2573110" y="840261"/>
                    <a:pt x="2189194" y="1261071"/>
                  </a:cubicBezTo>
                  <a:cubicBezTo>
                    <a:pt x="2154101" y="1300312"/>
                    <a:pt x="2157449" y="1360585"/>
                    <a:pt x="2196671" y="1395695"/>
                  </a:cubicBezTo>
                  <a:cubicBezTo>
                    <a:pt x="2235354" y="1430316"/>
                    <a:pt x="2294613" y="1427602"/>
                    <a:pt x="2329973" y="1389587"/>
                  </a:cubicBezTo>
                  <a:close/>
                  <a:moveTo>
                    <a:pt x="557844" y="4174100"/>
                  </a:moveTo>
                  <a:cubicBezTo>
                    <a:pt x="507970" y="4157308"/>
                    <a:pt x="453932" y="4184143"/>
                    <a:pt x="437140" y="4234036"/>
                  </a:cubicBezTo>
                  <a:cubicBezTo>
                    <a:pt x="152879" y="5079865"/>
                    <a:pt x="5311" y="5965653"/>
                    <a:pt x="0" y="6858000"/>
                  </a:cubicBezTo>
                  <a:lnTo>
                    <a:pt x="190586" y="6858000"/>
                  </a:lnTo>
                  <a:cubicBezTo>
                    <a:pt x="195867" y="5986354"/>
                    <a:pt x="340068" y="5121127"/>
                    <a:pt x="617752" y="4294926"/>
                  </a:cubicBezTo>
                  <a:cubicBezTo>
                    <a:pt x="634569" y="4245032"/>
                    <a:pt x="607775" y="4190944"/>
                    <a:pt x="557905" y="4174119"/>
                  </a:cubicBezTo>
                  <a:cubicBezTo>
                    <a:pt x="557885" y="4174113"/>
                    <a:pt x="557865" y="4174107"/>
                    <a:pt x="557844" y="4174100"/>
                  </a:cubicBezTo>
                  <a:close/>
                  <a:moveTo>
                    <a:pt x="6996336" y="3748828"/>
                  </a:moveTo>
                  <a:cubicBezTo>
                    <a:pt x="7044554" y="3727644"/>
                    <a:pt x="7066407" y="3671388"/>
                    <a:pt x="7045253" y="3623172"/>
                  </a:cubicBezTo>
                  <a:cubicBezTo>
                    <a:pt x="7024098" y="3574957"/>
                    <a:pt x="6967875" y="3553048"/>
                    <a:pt x="6919656" y="3574232"/>
                  </a:cubicBezTo>
                  <a:cubicBezTo>
                    <a:pt x="5972433" y="3991121"/>
                    <a:pt x="5246340" y="4790323"/>
                    <a:pt x="4921684" y="5773368"/>
                  </a:cubicBezTo>
                  <a:cubicBezTo>
                    <a:pt x="4904569" y="5823161"/>
                    <a:pt x="4931042" y="5877408"/>
                    <a:pt x="4980810" y="5894524"/>
                  </a:cubicBezTo>
                  <a:cubicBezTo>
                    <a:pt x="5030578" y="5911647"/>
                    <a:pt x="5084800" y="5885162"/>
                    <a:pt x="5101914" y="5835370"/>
                  </a:cubicBezTo>
                  <a:cubicBezTo>
                    <a:pt x="5102175" y="5834601"/>
                    <a:pt x="5102429" y="5833826"/>
                    <a:pt x="5102677" y="5833050"/>
                  </a:cubicBezTo>
                  <a:cubicBezTo>
                    <a:pt x="5410415" y="4901366"/>
                    <a:pt x="6098595" y="4143936"/>
                    <a:pt x="6996336" y="3748828"/>
                  </a:cubicBezTo>
                  <a:close/>
                  <a:moveTo>
                    <a:pt x="6881984" y="5085281"/>
                  </a:moveTo>
                  <a:cubicBezTo>
                    <a:pt x="6913749" y="5127178"/>
                    <a:pt x="6973465" y="5135396"/>
                    <a:pt x="7015394" y="5103649"/>
                  </a:cubicBezTo>
                  <a:cubicBezTo>
                    <a:pt x="7328018" y="4865545"/>
                    <a:pt x="7697564" y="4713512"/>
                    <a:pt x="8087184" y="4662677"/>
                  </a:cubicBezTo>
                  <a:lnTo>
                    <a:pt x="8087184" y="4470349"/>
                  </a:lnTo>
                  <a:cubicBezTo>
                    <a:pt x="7655889" y="4522225"/>
                    <a:pt x="7246321" y="4688393"/>
                    <a:pt x="6900725" y="4951680"/>
                  </a:cubicBezTo>
                  <a:cubicBezTo>
                    <a:pt x="6858669" y="4983370"/>
                    <a:pt x="6850284" y="5043153"/>
                    <a:pt x="6881984" y="5085198"/>
                  </a:cubicBezTo>
                  <a:cubicBezTo>
                    <a:pt x="6881984" y="5085223"/>
                    <a:pt x="6882048" y="5085255"/>
                    <a:pt x="6882048" y="5085281"/>
                  </a:cubicBezTo>
                  <a:close/>
                  <a:moveTo>
                    <a:pt x="7499037" y="2661908"/>
                  </a:moveTo>
                  <a:cubicBezTo>
                    <a:pt x="7508693" y="2713633"/>
                    <a:pt x="7558373" y="2747770"/>
                    <a:pt x="7610085" y="2738179"/>
                  </a:cubicBezTo>
                  <a:cubicBezTo>
                    <a:pt x="7767635" y="2709126"/>
                    <a:pt x="7926711" y="2688972"/>
                    <a:pt x="8086549" y="2677798"/>
                  </a:cubicBezTo>
                  <a:lnTo>
                    <a:pt x="8086549" y="2486804"/>
                  </a:lnTo>
                  <a:cubicBezTo>
                    <a:pt x="7915022" y="2498295"/>
                    <a:pt x="7744257" y="2519689"/>
                    <a:pt x="7575208" y="2550871"/>
                  </a:cubicBezTo>
                  <a:cubicBezTo>
                    <a:pt x="7523559" y="2560577"/>
                    <a:pt x="7489572" y="2610235"/>
                    <a:pt x="7499101" y="2661908"/>
                  </a:cubicBezTo>
                  <a:close/>
                  <a:moveTo>
                    <a:pt x="7131080" y="4015712"/>
                  </a:moveTo>
                  <a:cubicBezTo>
                    <a:pt x="7150520" y="4064646"/>
                    <a:pt x="7205916" y="4088550"/>
                    <a:pt x="7254833" y="4069101"/>
                  </a:cubicBezTo>
                  <a:cubicBezTo>
                    <a:pt x="7254833" y="4069101"/>
                    <a:pt x="7254833" y="4069101"/>
                    <a:pt x="7254833" y="4069101"/>
                  </a:cubicBezTo>
                  <a:cubicBezTo>
                    <a:pt x="7521336" y="3962939"/>
                    <a:pt x="7801560" y="3895064"/>
                    <a:pt x="8087057" y="3867493"/>
                  </a:cubicBezTo>
                  <a:lnTo>
                    <a:pt x="8087057" y="3675799"/>
                  </a:lnTo>
                  <a:cubicBezTo>
                    <a:pt x="7777546" y="3704051"/>
                    <a:pt x="7473689" y="3776832"/>
                    <a:pt x="7184952" y="3891899"/>
                  </a:cubicBezTo>
                  <a:cubicBezTo>
                    <a:pt x="7135971" y="3911157"/>
                    <a:pt x="7111894" y="3966492"/>
                    <a:pt x="7131080" y="4015502"/>
                  </a:cubicBezTo>
                  <a:cubicBezTo>
                    <a:pt x="7131143" y="4015528"/>
                    <a:pt x="7131143" y="4015559"/>
                    <a:pt x="7131143" y="4015585"/>
                  </a:cubicBezTo>
                  <a:close/>
                  <a:moveTo>
                    <a:pt x="6365942" y="4894731"/>
                  </a:moveTo>
                  <a:cubicBezTo>
                    <a:pt x="5843642" y="5416174"/>
                    <a:pt x="5543800" y="6119929"/>
                    <a:pt x="5529462" y="6858000"/>
                  </a:cubicBezTo>
                  <a:lnTo>
                    <a:pt x="5720047" y="6858000"/>
                  </a:lnTo>
                  <a:cubicBezTo>
                    <a:pt x="5748705" y="5522515"/>
                    <a:pt x="6760391" y="4414194"/>
                    <a:pt x="8087184" y="4264799"/>
                  </a:cubicBezTo>
                  <a:lnTo>
                    <a:pt x="8087184" y="4072851"/>
                  </a:lnTo>
                  <a:cubicBezTo>
                    <a:pt x="7436207" y="4140993"/>
                    <a:pt x="6828557" y="4431203"/>
                    <a:pt x="6366259" y="4894731"/>
                  </a:cubicBezTo>
                  <a:close/>
                  <a:moveTo>
                    <a:pt x="4557220" y="3966771"/>
                  </a:moveTo>
                  <a:cubicBezTo>
                    <a:pt x="4259850" y="4352269"/>
                    <a:pt x="4022589" y="4780624"/>
                    <a:pt x="3853515" y="5237250"/>
                  </a:cubicBezTo>
                  <a:cubicBezTo>
                    <a:pt x="3835238" y="5286641"/>
                    <a:pt x="3860433" y="5341505"/>
                    <a:pt x="3909801" y="5359791"/>
                  </a:cubicBezTo>
                  <a:cubicBezTo>
                    <a:pt x="3959169" y="5378077"/>
                    <a:pt x="4014007" y="5352869"/>
                    <a:pt x="4032284" y="5303478"/>
                  </a:cubicBezTo>
                  <a:cubicBezTo>
                    <a:pt x="4669044" y="3583607"/>
                    <a:pt x="6257778" y="2399677"/>
                    <a:pt x="8087184" y="2281763"/>
                  </a:cubicBezTo>
                  <a:lnTo>
                    <a:pt x="8087184" y="2091086"/>
                  </a:lnTo>
                  <a:cubicBezTo>
                    <a:pt x="7191432" y="2144743"/>
                    <a:pt x="6328670" y="2448611"/>
                    <a:pt x="5596865" y="2968198"/>
                  </a:cubicBezTo>
                  <a:cubicBezTo>
                    <a:pt x="5202550" y="3247304"/>
                    <a:pt x="4852133" y="3583791"/>
                    <a:pt x="4557220" y="3966517"/>
                  </a:cubicBezTo>
                  <a:close/>
                  <a:moveTo>
                    <a:pt x="6932489" y="261735"/>
                  </a:moveTo>
                  <a:cubicBezTo>
                    <a:pt x="6468922" y="362681"/>
                    <a:pt x="6017234" y="512059"/>
                    <a:pt x="5584858" y="707410"/>
                  </a:cubicBezTo>
                  <a:cubicBezTo>
                    <a:pt x="5536862" y="729014"/>
                    <a:pt x="5515466" y="785454"/>
                    <a:pt x="5537059" y="833473"/>
                  </a:cubicBezTo>
                  <a:cubicBezTo>
                    <a:pt x="5558659" y="881491"/>
                    <a:pt x="5615073" y="902898"/>
                    <a:pt x="5663062" y="881294"/>
                  </a:cubicBezTo>
                  <a:cubicBezTo>
                    <a:pt x="5663151" y="881256"/>
                    <a:pt x="5663234" y="881218"/>
                    <a:pt x="5663316" y="881180"/>
                  </a:cubicBezTo>
                  <a:cubicBezTo>
                    <a:pt x="6083519" y="691317"/>
                    <a:pt x="6522476" y="546157"/>
                    <a:pt x="6973021" y="448090"/>
                  </a:cubicBezTo>
                  <a:cubicBezTo>
                    <a:pt x="7339644" y="368564"/>
                    <a:pt x="7712366" y="320214"/>
                    <a:pt x="8087184" y="303557"/>
                  </a:cubicBezTo>
                  <a:lnTo>
                    <a:pt x="8087184" y="112881"/>
                  </a:lnTo>
                  <a:cubicBezTo>
                    <a:pt x="7698771" y="129641"/>
                    <a:pt x="7312454" y="179439"/>
                    <a:pt x="6932489" y="261735"/>
                  </a:cubicBezTo>
                  <a:close/>
                  <a:moveTo>
                    <a:pt x="7678505" y="1431218"/>
                  </a:moveTo>
                  <a:cubicBezTo>
                    <a:pt x="7684286" y="1483553"/>
                    <a:pt x="7731361" y="1521288"/>
                    <a:pt x="7783708" y="1515497"/>
                  </a:cubicBezTo>
                  <a:cubicBezTo>
                    <a:pt x="7783708" y="1515497"/>
                    <a:pt x="7783708" y="1515497"/>
                    <a:pt x="7783708" y="1515497"/>
                  </a:cubicBezTo>
                  <a:cubicBezTo>
                    <a:pt x="7883957" y="1504438"/>
                    <a:pt x="7985284" y="1496430"/>
                    <a:pt x="8086866" y="1490582"/>
                  </a:cubicBezTo>
                  <a:lnTo>
                    <a:pt x="8086866" y="1299906"/>
                  </a:lnTo>
                  <a:cubicBezTo>
                    <a:pt x="7978233" y="1305689"/>
                    <a:pt x="7869917" y="1314397"/>
                    <a:pt x="7762871" y="1326283"/>
                  </a:cubicBezTo>
                  <a:cubicBezTo>
                    <a:pt x="7710778" y="1332016"/>
                    <a:pt x="7673105" y="1378750"/>
                    <a:pt x="7678505" y="1430901"/>
                  </a:cubicBezTo>
                  <a:close/>
                  <a:moveTo>
                    <a:pt x="5303173" y="1289991"/>
                  </a:moveTo>
                  <a:cubicBezTo>
                    <a:pt x="4389549" y="1793110"/>
                    <a:pt x="3611369" y="2510187"/>
                    <a:pt x="3035203" y="3379869"/>
                  </a:cubicBezTo>
                  <a:cubicBezTo>
                    <a:pt x="3007435" y="3424596"/>
                    <a:pt x="3021164" y="3483375"/>
                    <a:pt x="3065869" y="3511163"/>
                  </a:cubicBezTo>
                  <a:cubicBezTo>
                    <a:pt x="3108738" y="3537807"/>
                    <a:pt x="3164935" y="3526385"/>
                    <a:pt x="3194025" y="3485123"/>
                  </a:cubicBezTo>
                  <a:cubicBezTo>
                    <a:pt x="3753101" y="2641067"/>
                    <a:pt x="4508272" y="1945117"/>
                    <a:pt x="5394908" y="1456833"/>
                  </a:cubicBezTo>
                  <a:cubicBezTo>
                    <a:pt x="6222818" y="1002126"/>
                    <a:pt x="7143722" y="742952"/>
                    <a:pt x="8087184" y="699147"/>
                  </a:cubicBezTo>
                  <a:lnTo>
                    <a:pt x="8087184" y="508471"/>
                  </a:lnTo>
                  <a:cubicBezTo>
                    <a:pt x="7111767" y="552630"/>
                    <a:pt x="6159410" y="820081"/>
                    <a:pt x="5303490" y="1290245"/>
                  </a:cubicBezTo>
                  <a:close/>
                  <a:moveTo>
                    <a:pt x="6957138" y="1164907"/>
                  </a:moveTo>
                  <a:cubicBezTo>
                    <a:pt x="6968955" y="1216211"/>
                    <a:pt x="7020159" y="1248207"/>
                    <a:pt x="7071426" y="1236366"/>
                  </a:cubicBezTo>
                  <a:cubicBezTo>
                    <a:pt x="7071426" y="1236360"/>
                    <a:pt x="7071490" y="1236353"/>
                    <a:pt x="7071490" y="1236347"/>
                  </a:cubicBezTo>
                  <a:cubicBezTo>
                    <a:pt x="7405269" y="1159485"/>
                    <a:pt x="7745147" y="1112083"/>
                    <a:pt x="8087184" y="1094674"/>
                  </a:cubicBezTo>
                  <a:lnTo>
                    <a:pt x="8087184" y="903998"/>
                  </a:lnTo>
                  <a:cubicBezTo>
                    <a:pt x="7730789" y="921355"/>
                    <a:pt x="7376618" y="970277"/>
                    <a:pt x="7028862" y="1050183"/>
                  </a:cubicBezTo>
                  <a:cubicBezTo>
                    <a:pt x="6977531" y="1061859"/>
                    <a:pt x="6945386" y="1112941"/>
                    <a:pt x="6957075" y="1164284"/>
                  </a:cubicBezTo>
                  <a:cubicBezTo>
                    <a:pt x="6957075" y="1164385"/>
                    <a:pt x="6957138" y="1164487"/>
                    <a:pt x="6957138" y="1164589"/>
                  </a:cubicBezTo>
                  <a:close/>
                  <a:moveTo>
                    <a:pt x="7810517" y="5550150"/>
                  </a:moveTo>
                  <a:cubicBezTo>
                    <a:pt x="7858989" y="5529652"/>
                    <a:pt x="7881733" y="5473708"/>
                    <a:pt x="7861214" y="5425193"/>
                  </a:cubicBezTo>
                  <a:cubicBezTo>
                    <a:pt x="7840693" y="5376679"/>
                    <a:pt x="7784789" y="5353975"/>
                    <a:pt x="7736316" y="5374473"/>
                  </a:cubicBezTo>
                  <a:cubicBezTo>
                    <a:pt x="7136099" y="5627692"/>
                    <a:pt x="6737457" y="6206655"/>
                    <a:pt x="6714968" y="6858000"/>
                  </a:cubicBezTo>
                  <a:lnTo>
                    <a:pt x="6905553" y="6858000"/>
                  </a:lnTo>
                  <a:cubicBezTo>
                    <a:pt x="6927979" y="6283212"/>
                    <a:pt x="7280753" y="5773292"/>
                    <a:pt x="7810517" y="5549832"/>
                  </a:cubicBezTo>
                  <a:close/>
                  <a:moveTo>
                    <a:pt x="6090863" y="6328301"/>
                  </a:moveTo>
                  <a:cubicBezTo>
                    <a:pt x="6039456" y="6317477"/>
                    <a:pt x="5988995" y="6350311"/>
                    <a:pt x="5978037" y="6401711"/>
                  </a:cubicBezTo>
                  <a:cubicBezTo>
                    <a:pt x="5946202" y="6551837"/>
                    <a:pt x="5928338" y="6704569"/>
                    <a:pt x="5924672" y="6858000"/>
                  </a:cubicBezTo>
                  <a:lnTo>
                    <a:pt x="6115258" y="6858000"/>
                  </a:lnTo>
                  <a:cubicBezTo>
                    <a:pt x="6118847" y="6717916"/>
                    <a:pt x="6135282" y="6578469"/>
                    <a:pt x="6164366" y="6441372"/>
                  </a:cubicBezTo>
                  <a:cubicBezTo>
                    <a:pt x="6175293" y="6389889"/>
                    <a:pt x="6142417" y="6339252"/>
                    <a:pt x="6090933" y="6328313"/>
                  </a:cubicBezTo>
                  <a:cubicBezTo>
                    <a:pt x="6090914" y="6328313"/>
                    <a:pt x="6090888" y="6328307"/>
                    <a:pt x="6090863" y="6328301"/>
                  </a:cubicBezTo>
                  <a:close/>
                  <a:moveTo>
                    <a:pt x="5637269" y="5359219"/>
                  </a:moveTo>
                  <a:cubicBezTo>
                    <a:pt x="5590722" y="5334641"/>
                    <a:pt x="5533083" y="5352469"/>
                    <a:pt x="5508516" y="5399039"/>
                  </a:cubicBezTo>
                  <a:cubicBezTo>
                    <a:pt x="5508510" y="5399045"/>
                    <a:pt x="5508503" y="5399058"/>
                    <a:pt x="5508497" y="5399071"/>
                  </a:cubicBezTo>
                  <a:cubicBezTo>
                    <a:pt x="5271929" y="5849588"/>
                    <a:pt x="5143862" y="6349180"/>
                    <a:pt x="5134504" y="6858000"/>
                  </a:cubicBezTo>
                  <a:lnTo>
                    <a:pt x="5325090" y="6858000"/>
                  </a:lnTo>
                  <a:cubicBezTo>
                    <a:pt x="5334410" y="6380165"/>
                    <a:pt x="5454936" y="5911126"/>
                    <a:pt x="5677102" y="5488053"/>
                  </a:cubicBezTo>
                  <a:cubicBezTo>
                    <a:pt x="5701668" y="5441483"/>
                    <a:pt x="5683849" y="5383816"/>
                    <a:pt x="5637301" y="5359238"/>
                  </a:cubicBezTo>
                  <a:cubicBezTo>
                    <a:pt x="5637295" y="5359232"/>
                    <a:pt x="5637282" y="5359225"/>
                    <a:pt x="5637269" y="5359219"/>
                  </a:cubicBezTo>
                  <a:close/>
                  <a:moveTo>
                    <a:pt x="6804289" y="5734216"/>
                  </a:moveTo>
                  <a:cubicBezTo>
                    <a:pt x="6760771" y="5704725"/>
                    <a:pt x="6701563" y="5716108"/>
                    <a:pt x="6672022" y="5759640"/>
                  </a:cubicBezTo>
                  <a:cubicBezTo>
                    <a:pt x="6452404" y="6084724"/>
                    <a:pt x="6330169" y="6465778"/>
                    <a:pt x="6319630" y="6858000"/>
                  </a:cubicBezTo>
                  <a:lnTo>
                    <a:pt x="6510215" y="6858000"/>
                  </a:lnTo>
                  <a:cubicBezTo>
                    <a:pt x="6520761" y="6503851"/>
                    <a:pt x="6631618" y="6160023"/>
                    <a:pt x="6829891" y="5866482"/>
                  </a:cubicBezTo>
                  <a:cubicBezTo>
                    <a:pt x="6859177" y="5822913"/>
                    <a:pt x="6847679" y="5763873"/>
                    <a:pt x="6804289" y="5734407"/>
                  </a:cubicBezTo>
                  <a:close/>
                  <a:moveTo>
                    <a:pt x="4904404" y="6204806"/>
                  </a:moveTo>
                  <a:cubicBezTo>
                    <a:pt x="4852571" y="6195698"/>
                    <a:pt x="4803171" y="6230357"/>
                    <a:pt x="4794068" y="6282220"/>
                  </a:cubicBezTo>
                  <a:cubicBezTo>
                    <a:pt x="4794061" y="6282240"/>
                    <a:pt x="4794061" y="6282265"/>
                    <a:pt x="4794055" y="6282284"/>
                  </a:cubicBezTo>
                  <a:cubicBezTo>
                    <a:pt x="4760766" y="6472452"/>
                    <a:pt x="4742432" y="6664972"/>
                    <a:pt x="4739230" y="6858000"/>
                  </a:cubicBezTo>
                  <a:lnTo>
                    <a:pt x="4929815" y="6858000"/>
                  </a:lnTo>
                  <a:cubicBezTo>
                    <a:pt x="4932922" y="6676031"/>
                    <a:pt x="4950189" y="6494507"/>
                    <a:pt x="4981464" y="6315208"/>
                  </a:cubicBezTo>
                  <a:cubicBezTo>
                    <a:pt x="4990587" y="6263445"/>
                    <a:pt x="4956116" y="6214067"/>
                    <a:pt x="4904404" y="6204806"/>
                  </a:cubicBezTo>
                  <a:close/>
                  <a:moveTo>
                    <a:pt x="7902253" y="6858000"/>
                  </a:moveTo>
                  <a:lnTo>
                    <a:pt x="8087184" y="6858000"/>
                  </a:lnTo>
                  <a:lnTo>
                    <a:pt x="8087184" y="6532261"/>
                  </a:lnTo>
                  <a:cubicBezTo>
                    <a:pt x="7984903" y="6612091"/>
                    <a:pt x="7918389" y="6729230"/>
                    <a:pt x="7902253" y="6858000"/>
                  </a:cubicBezTo>
                  <a:close/>
                  <a:moveTo>
                    <a:pt x="7565551" y="6591561"/>
                  </a:moveTo>
                  <a:cubicBezTo>
                    <a:pt x="7546175" y="6640502"/>
                    <a:pt x="7570062" y="6695925"/>
                    <a:pt x="7619043" y="6715311"/>
                  </a:cubicBezTo>
                  <a:cubicBezTo>
                    <a:pt x="7667959" y="6734760"/>
                    <a:pt x="7723356" y="6710798"/>
                    <a:pt x="7742733" y="6661858"/>
                  </a:cubicBezTo>
                  <a:cubicBezTo>
                    <a:pt x="7807341" y="6499910"/>
                    <a:pt x="7930205" y="6368089"/>
                    <a:pt x="8087184" y="6292326"/>
                  </a:cubicBezTo>
                  <a:lnTo>
                    <a:pt x="8087184" y="6085760"/>
                  </a:lnTo>
                  <a:cubicBezTo>
                    <a:pt x="7849270" y="6172245"/>
                    <a:pt x="7659700" y="6356394"/>
                    <a:pt x="7566250" y="6591752"/>
                  </a:cubicBezTo>
                  <a:close/>
                  <a:moveTo>
                    <a:pt x="7109989" y="6858000"/>
                  </a:moveTo>
                  <a:lnTo>
                    <a:pt x="7300574" y="6858000"/>
                  </a:lnTo>
                  <a:cubicBezTo>
                    <a:pt x="7326176" y="6394974"/>
                    <a:pt x="7641722" y="5998774"/>
                    <a:pt x="8087184" y="5870486"/>
                  </a:cubicBezTo>
                  <a:lnTo>
                    <a:pt x="8087184" y="5673454"/>
                  </a:lnTo>
                  <a:cubicBezTo>
                    <a:pt x="7534740" y="5807487"/>
                    <a:pt x="7136797" y="6289898"/>
                    <a:pt x="7109989" y="6858000"/>
                  </a:cubicBezTo>
                  <a:close/>
                  <a:moveTo>
                    <a:pt x="6578000" y="3403894"/>
                  </a:moveTo>
                  <a:cubicBezTo>
                    <a:pt x="6600998" y="3451093"/>
                    <a:pt x="6657792" y="3470809"/>
                    <a:pt x="6705057" y="3448004"/>
                  </a:cubicBezTo>
                  <a:cubicBezTo>
                    <a:pt x="7047794" y="3281442"/>
                    <a:pt x="7413527" y="3167030"/>
                    <a:pt x="7790061" y="3108536"/>
                  </a:cubicBezTo>
                  <a:cubicBezTo>
                    <a:pt x="7841964" y="3099632"/>
                    <a:pt x="7876778" y="3050348"/>
                    <a:pt x="7867884" y="2998453"/>
                  </a:cubicBezTo>
                  <a:cubicBezTo>
                    <a:pt x="7859180" y="2947694"/>
                    <a:pt x="7811725" y="2913029"/>
                    <a:pt x="7760775" y="2920148"/>
                  </a:cubicBezTo>
                  <a:cubicBezTo>
                    <a:pt x="7365500" y="2981527"/>
                    <a:pt x="6981597" y="3101621"/>
                    <a:pt x="6621771" y="3276459"/>
                  </a:cubicBezTo>
                  <a:cubicBezTo>
                    <a:pt x="6574506" y="3299582"/>
                    <a:pt x="6554940" y="3356607"/>
                    <a:pt x="6578000" y="3403894"/>
                  </a:cubicBezTo>
                  <a:close/>
                </a:path>
              </a:pathLst>
            </a:custGeom>
            <a:solidFill>
              <a:srgbClr val="005CC2">
                <a:alpha val="83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26;p4"/>
            <p:cNvSpPr/>
            <p:nvPr/>
          </p:nvSpPr>
          <p:spPr>
            <a:xfrm>
              <a:off x="2377837" y="210583"/>
              <a:ext cx="5576288" cy="4831090"/>
            </a:xfrm>
            <a:custGeom>
              <a:avLst/>
              <a:gdLst/>
              <a:ahLst/>
              <a:cxnLst/>
              <a:rect l="l" t="t" r="r" b="b"/>
              <a:pathLst>
                <a:path w="7435051" h="6441453" extrusionOk="0">
                  <a:moveTo>
                    <a:pt x="2213120" y="5039472"/>
                  </a:moveTo>
                  <a:cubicBezTo>
                    <a:pt x="2095083" y="5051103"/>
                    <a:pt x="2103850" y="5229704"/>
                    <a:pt x="2222458" y="5229704"/>
                  </a:cubicBezTo>
                  <a:cubicBezTo>
                    <a:pt x="2353073" y="5228178"/>
                    <a:pt x="2343290" y="5028222"/>
                    <a:pt x="2213120" y="5039472"/>
                  </a:cubicBezTo>
                  <a:close/>
                  <a:moveTo>
                    <a:pt x="1816257" y="949650"/>
                  </a:moveTo>
                  <a:cubicBezTo>
                    <a:pt x="1698221" y="961282"/>
                    <a:pt x="1706988" y="1139882"/>
                    <a:pt x="1825595" y="1139882"/>
                  </a:cubicBezTo>
                  <a:cubicBezTo>
                    <a:pt x="1956274" y="1138420"/>
                    <a:pt x="1946427" y="938337"/>
                    <a:pt x="1816257" y="949650"/>
                  </a:cubicBezTo>
                  <a:close/>
                  <a:moveTo>
                    <a:pt x="1657435" y="6147620"/>
                  </a:moveTo>
                  <a:cubicBezTo>
                    <a:pt x="1527329" y="6136180"/>
                    <a:pt x="1517673" y="6336390"/>
                    <a:pt x="1648097" y="6337788"/>
                  </a:cubicBezTo>
                  <a:cubicBezTo>
                    <a:pt x="1766514" y="6337916"/>
                    <a:pt x="1775281" y="6159125"/>
                    <a:pt x="1657181" y="6147620"/>
                  </a:cubicBezTo>
                  <a:close/>
                  <a:moveTo>
                    <a:pt x="1777377" y="3926811"/>
                  </a:moveTo>
                  <a:cubicBezTo>
                    <a:pt x="1647271" y="3915307"/>
                    <a:pt x="1637614" y="4115517"/>
                    <a:pt x="1767975" y="4116979"/>
                  </a:cubicBezTo>
                  <a:cubicBezTo>
                    <a:pt x="1886583" y="4117487"/>
                    <a:pt x="1895477" y="3938442"/>
                    <a:pt x="1777377" y="3926811"/>
                  </a:cubicBezTo>
                  <a:close/>
                  <a:moveTo>
                    <a:pt x="2671541" y="3056499"/>
                  </a:moveTo>
                  <a:cubicBezTo>
                    <a:pt x="2553506" y="3068131"/>
                    <a:pt x="2562336" y="3246731"/>
                    <a:pt x="2680944" y="3246731"/>
                  </a:cubicBezTo>
                  <a:cubicBezTo>
                    <a:pt x="2811558" y="3245206"/>
                    <a:pt x="2801712" y="3045186"/>
                    <a:pt x="2671541" y="3056499"/>
                  </a:cubicBezTo>
                  <a:close/>
                  <a:moveTo>
                    <a:pt x="3043247" y="3211646"/>
                  </a:moveTo>
                  <a:cubicBezTo>
                    <a:pt x="2925148" y="3223278"/>
                    <a:pt x="2933978" y="3401878"/>
                    <a:pt x="3052649" y="3401878"/>
                  </a:cubicBezTo>
                  <a:cubicBezTo>
                    <a:pt x="3183264" y="3400289"/>
                    <a:pt x="3173354" y="3200333"/>
                    <a:pt x="3043247" y="3211646"/>
                  </a:cubicBezTo>
                  <a:close/>
                  <a:moveTo>
                    <a:pt x="3483564" y="1201216"/>
                  </a:moveTo>
                  <a:cubicBezTo>
                    <a:pt x="3602171" y="1201216"/>
                    <a:pt x="3611002" y="1022616"/>
                    <a:pt x="3492902" y="1010985"/>
                  </a:cubicBezTo>
                  <a:cubicBezTo>
                    <a:pt x="3362796" y="999608"/>
                    <a:pt x="3352949" y="1199627"/>
                    <a:pt x="3483564" y="1201216"/>
                  </a:cubicBezTo>
                  <a:close/>
                  <a:moveTo>
                    <a:pt x="3518314" y="4894812"/>
                  </a:moveTo>
                  <a:cubicBezTo>
                    <a:pt x="3388207" y="4883499"/>
                    <a:pt x="3378551" y="5083518"/>
                    <a:pt x="3508975" y="5085044"/>
                  </a:cubicBezTo>
                  <a:cubicBezTo>
                    <a:pt x="3627646" y="5085044"/>
                    <a:pt x="3636413" y="4906507"/>
                    <a:pt x="3518314" y="4894812"/>
                  </a:cubicBezTo>
                  <a:close/>
                  <a:moveTo>
                    <a:pt x="2488770" y="5643408"/>
                  </a:moveTo>
                  <a:cubicBezTo>
                    <a:pt x="2370670" y="5655039"/>
                    <a:pt x="2379501" y="5833576"/>
                    <a:pt x="2498109" y="5833640"/>
                  </a:cubicBezTo>
                  <a:cubicBezTo>
                    <a:pt x="2628723" y="5832115"/>
                    <a:pt x="2619003" y="5632095"/>
                    <a:pt x="2488770" y="5643408"/>
                  </a:cubicBezTo>
                  <a:close/>
                  <a:moveTo>
                    <a:pt x="1258984" y="4171957"/>
                  </a:moveTo>
                  <a:cubicBezTo>
                    <a:pt x="1128878" y="4160580"/>
                    <a:pt x="1118904" y="4360664"/>
                    <a:pt x="1249582" y="4362189"/>
                  </a:cubicBezTo>
                  <a:cubicBezTo>
                    <a:pt x="1368253" y="4362253"/>
                    <a:pt x="1377084" y="4183652"/>
                    <a:pt x="1258984" y="4171957"/>
                  </a:cubicBezTo>
                  <a:close/>
                  <a:moveTo>
                    <a:pt x="4268713" y="190694"/>
                  </a:moveTo>
                  <a:cubicBezTo>
                    <a:pt x="4399327" y="189105"/>
                    <a:pt x="4389417" y="-10851"/>
                    <a:pt x="4259311" y="463"/>
                  </a:cubicBezTo>
                  <a:cubicBezTo>
                    <a:pt x="4141211" y="12157"/>
                    <a:pt x="4150041" y="190758"/>
                    <a:pt x="4268713" y="190694"/>
                  </a:cubicBezTo>
                  <a:close/>
                  <a:moveTo>
                    <a:pt x="6303786" y="2710803"/>
                  </a:moveTo>
                  <a:cubicBezTo>
                    <a:pt x="6422394" y="2710803"/>
                    <a:pt x="6431225" y="2532266"/>
                    <a:pt x="6313189" y="2520571"/>
                  </a:cubicBezTo>
                  <a:cubicBezTo>
                    <a:pt x="6183082" y="2509448"/>
                    <a:pt x="6173045" y="2709341"/>
                    <a:pt x="6303786" y="2710803"/>
                  </a:cubicBezTo>
                  <a:close/>
                  <a:moveTo>
                    <a:pt x="2820516" y="724970"/>
                  </a:moveTo>
                  <a:cubicBezTo>
                    <a:pt x="2951131" y="723445"/>
                    <a:pt x="2941220" y="523425"/>
                    <a:pt x="2811177" y="534738"/>
                  </a:cubicBezTo>
                  <a:cubicBezTo>
                    <a:pt x="2693141" y="546370"/>
                    <a:pt x="2701908" y="724906"/>
                    <a:pt x="2820516" y="724970"/>
                  </a:cubicBezTo>
                  <a:close/>
                  <a:moveTo>
                    <a:pt x="7332377" y="2638663"/>
                  </a:moveTo>
                  <a:cubicBezTo>
                    <a:pt x="7214341" y="2650358"/>
                    <a:pt x="7223172" y="2828959"/>
                    <a:pt x="7341779" y="2828895"/>
                  </a:cubicBezTo>
                  <a:cubicBezTo>
                    <a:pt x="7472394" y="2827243"/>
                    <a:pt x="7462674" y="2627414"/>
                    <a:pt x="7332377" y="2638663"/>
                  </a:cubicBezTo>
                  <a:close/>
                  <a:moveTo>
                    <a:pt x="7339301" y="1234966"/>
                  </a:moveTo>
                  <a:cubicBezTo>
                    <a:pt x="7469916" y="1233504"/>
                    <a:pt x="7460006" y="1033421"/>
                    <a:pt x="7329899" y="1044798"/>
                  </a:cubicBezTo>
                  <a:cubicBezTo>
                    <a:pt x="7211864" y="1056302"/>
                    <a:pt x="7220694" y="1235157"/>
                    <a:pt x="7339301" y="1234966"/>
                  </a:cubicBezTo>
                  <a:close/>
                  <a:moveTo>
                    <a:pt x="84087" y="3888675"/>
                  </a:moveTo>
                  <a:cubicBezTo>
                    <a:pt x="-33695" y="3900434"/>
                    <a:pt x="-25118" y="4079352"/>
                    <a:pt x="93362" y="4079352"/>
                  </a:cubicBezTo>
                  <a:cubicBezTo>
                    <a:pt x="224104" y="4077445"/>
                    <a:pt x="214067" y="3877425"/>
                    <a:pt x="84087" y="3888675"/>
                  </a:cubicBezTo>
                  <a:close/>
                  <a:moveTo>
                    <a:pt x="488955" y="5693238"/>
                  </a:moveTo>
                  <a:cubicBezTo>
                    <a:pt x="370919" y="5704679"/>
                    <a:pt x="379686" y="5883470"/>
                    <a:pt x="498293" y="5883407"/>
                  </a:cubicBezTo>
                  <a:cubicBezTo>
                    <a:pt x="628908" y="5882135"/>
                    <a:pt x="619125" y="5681925"/>
                    <a:pt x="488955" y="5693366"/>
                  </a:cubicBezTo>
                  <a:close/>
                  <a:moveTo>
                    <a:pt x="722295" y="4567103"/>
                  </a:moveTo>
                  <a:cubicBezTo>
                    <a:pt x="592125" y="4555789"/>
                    <a:pt x="582532" y="4755682"/>
                    <a:pt x="712893" y="4757334"/>
                  </a:cubicBezTo>
                  <a:cubicBezTo>
                    <a:pt x="831501" y="4757334"/>
                    <a:pt x="840458" y="4578734"/>
                    <a:pt x="722295" y="4567103"/>
                  </a:cubicBezTo>
                  <a:close/>
                  <a:moveTo>
                    <a:pt x="1760606" y="2491334"/>
                  </a:moveTo>
                  <a:cubicBezTo>
                    <a:pt x="1891220" y="2489745"/>
                    <a:pt x="1881310" y="2289725"/>
                    <a:pt x="1751203" y="2301102"/>
                  </a:cubicBezTo>
                  <a:cubicBezTo>
                    <a:pt x="1633104" y="2312734"/>
                    <a:pt x="1641998" y="2491334"/>
                    <a:pt x="1760606" y="2491334"/>
                  </a:cubicBezTo>
                  <a:close/>
                  <a:moveTo>
                    <a:pt x="744657" y="3328976"/>
                  </a:moveTo>
                  <a:cubicBezTo>
                    <a:pt x="614551" y="3317536"/>
                    <a:pt x="604894" y="3517682"/>
                    <a:pt x="735255" y="3519144"/>
                  </a:cubicBezTo>
                  <a:cubicBezTo>
                    <a:pt x="853926" y="3519335"/>
                    <a:pt x="862820" y="3340544"/>
                    <a:pt x="744657" y="3328976"/>
                  </a:cubicBezTo>
                  <a:close/>
                  <a:moveTo>
                    <a:pt x="4587626" y="5427499"/>
                  </a:moveTo>
                  <a:cubicBezTo>
                    <a:pt x="4457774" y="5416058"/>
                    <a:pt x="4447546" y="5616269"/>
                    <a:pt x="4578478" y="5617476"/>
                  </a:cubicBezTo>
                  <a:cubicBezTo>
                    <a:pt x="4696832" y="5617858"/>
                    <a:pt x="4705535" y="5439067"/>
                    <a:pt x="4587626" y="5427499"/>
                  </a:cubicBezTo>
                  <a:close/>
                  <a:moveTo>
                    <a:pt x="6524040" y="3476242"/>
                  </a:moveTo>
                  <a:cubicBezTo>
                    <a:pt x="6654718" y="3474844"/>
                    <a:pt x="6644744" y="3274633"/>
                    <a:pt x="6514638" y="3286074"/>
                  </a:cubicBezTo>
                  <a:cubicBezTo>
                    <a:pt x="6396601" y="3297578"/>
                    <a:pt x="6405432" y="3476242"/>
                    <a:pt x="6524040" y="3476051"/>
                  </a:cubicBezTo>
                  <a:close/>
                  <a:moveTo>
                    <a:pt x="6533125" y="1608057"/>
                  </a:moveTo>
                  <a:cubicBezTo>
                    <a:pt x="6403018" y="1596616"/>
                    <a:pt x="6393362" y="1796826"/>
                    <a:pt x="6523785" y="1798225"/>
                  </a:cubicBezTo>
                  <a:cubicBezTo>
                    <a:pt x="6642394" y="1798161"/>
                    <a:pt x="6651224" y="1619624"/>
                    <a:pt x="6533125" y="1607866"/>
                  </a:cubicBezTo>
                  <a:close/>
                  <a:moveTo>
                    <a:pt x="6625368" y="767682"/>
                  </a:moveTo>
                  <a:cubicBezTo>
                    <a:pt x="6495261" y="756304"/>
                    <a:pt x="6485605" y="956324"/>
                    <a:pt x="6616029" y="957913"/>
                  </a:cubicBezTo>
                  <a:cubicBezTo>
                    <a:pt x="6734701" y="957722"/>
                    <a:pt x="6743531" y="779122"/>
                    <a:pt x="6625368" y="767491"/>
                  </a:cubicBezTo>
                  <a:close/>
                  <a:moveTo>
                    <a:pt x="6239178" y="2986775"/>
                  </a:moveTo>
                  <a:cubicBezTo>
                    <a:pt x="6109072" y="2975398"/>
                    <a:pt x="6099097" y="3175418"/>
                    <a:pt x="6229776" y="3177007"/>
                  </a:cubicBezTo>
                  <a:cubicBezTo>
                    <a:pt x="6348383" y="3176816"/>
                    <a:pt x="6357277" y="2998279"/>
                    <a:pt x="6239178" y="2986585"/>
                  </a:cubicBezTo>
                  <a:close/>
                  <a:moveTo>
                    <a:pt x="6514638" y="4652017"/>
                  </a:moveTo>
                  <a:cubicBezTo>
                    <a:pt x="6396538" y="4663649"/>
                    <a:pt x="6405432" y="4842249"/>
                    <a:pt x="6524040" y="4842249"/>
                  </a:cubicBezTo>
                  <a:cubicBezTo>
                    <a:pt x="6654718" y="4840660"/>
                    <a:pt x="6644808" y="4640640"/>
                    <a:pt x="6514638" y="4652017"/>
                  </a:cubicBezTo>
                  <a:close/>
                  <a:moveTo>
                    <a:pt x="6326403" y="5437732"/>
                  </a:moveTo>
                  <a:cubicBezTo>
                    <a:pt x="6196296" y="5426355"/>
                    <a:pt x="6186640" y="5626375"/>
                    <a:pt x="6317001" y="5627964"/>
                  </a:cubicBezTo>
                  <a:cubicBezTo>
                    <a:pt x="6435671" y="5628027"/>
                    <a:pt x="6444502" y="5449363"/>
                    <a:pt x="6326403" y="5437732"/>
                  </a:cubicBezTo>
                  <a:close/>
                  <a:moveTo>
                    <a:pt x="7229651" y="6251285"/>
                  </a:moveTo>
                  <a:cubicBezTo>
                    <a:pt x="7099545" y="6239781"/>
                    <a:pt x="7089888" y="6440055"/>
                    <a:pt x="7220249" y="6441453"/>
                  </a:cubicBezTo>
                  <a:cubicBezTo>
                    <a:pt x="7338857" y="6441453"/>
                    <a:pt x="7347751" y="6262662"/>
                    <a:pt x="7229651" y="6251094"/>
                  </a:cubicBezTo>
                  <a:close/>
                  <a:moveTo>
                    <a:pt x="6776566" y="3604694"/>
                  </a:moveTo>
                  <a:cubicBezTo>
                    <a:pt x="6658530" y="3616389"/>
                    <a:pt x="6667297" y="3794926"/>
                    <a:pt x="6785968" y="3794926"/>
                  </a:cubicBezTo>
                  <a:cubicBezTo>
                    <a:pt x="6916329" y="3793337"/>
                    <a:pt x="6906481" y="3593381"/>
                    <a:pt x="6776566" y="3604694"/>
                  </a:cubicBezTo>
                  <a:close/>
                  <a:moveTo>
                    <a:pt x="7330281" y="5086315"/>
                  </a:moveTo>
                  <a:cubicBezTo>
                    <a:pt x="7212244" y="5097946"/>
                    <a:pt x="7221075" y="5276610"/>
                    <a:pt x="7339683" y="5276546"/>
                  </a:cubicBezTo>
                  <a:cubicBezTo>
                    <a:pt x="7470107" y="5275021"/>
                    <a:pt x="7460324" y="5074938"/>
                    <a:pt x="7330090" y="5086315"/>
                  </a:cubicBezTo>
                  <a:close/>
                  <a:moveTo>
                    <a:pt x="7149732" y="2268942"/>
                  </a:moveTo>
                  <a:cubicBezTo>
                    <a:pt x="7031697" y="2280573"/>
                    <a:pt x="7040464" y="2459173"/>
                    <a:pt x="7159071" y="2459173"/>
                  </a:cubicBezTo>
                  <a:cubicBezTo>
                    <a:pt x="7289495" y="2457711"/>
                    <a:pt x="7279775" y="2257628"/>
                    <a:pt x="7149542" y="2268942"/>
                  </a:cubicBezTo>
                  <a:close/>
                  <a:moveTo>
                    <a:pt x="4803179" y="4171957"/>
                  </a:moveTo>
                  <a:cubicBezTo>
                    <a:pt x="4673072" y="4160580"/>
                    <a:pt x="4663416" y="4360600"/>
                    <a:pt x="4793840" y="4362189"/>
                  </a:cubicBezTo>
                  <a:cubicBezTo>
                    <a:pt x="4912511" y="4362189"/>
                    <a:pt x="4921532" y="4183589"/>
                    <a:pt x="4803179" y="4171957"/>
                  </a:cubicBezTo>
                  <a:close/>
                  <a:moveTo>
                    <a:pt x="4264139" y="1897059"/>
                  </a:moveTo>
                  <a:cubicBezTo>
                    <a:pt x="4146039" y="1908626"/>
                    <a:pt x="4154870" y="2087227"/>
                    <a:pt x="4273477" y="2087290"/>
                  </a:cubicBezTo>
                  <a:cubicBezTo>
                    <a:pt x="4404092" y="2085765"/>
                    <a:pt x="4394245" y="1885682"/>
                    <a:pt x="4264139" y="1897059"/>
                  </a:cubicBezTo>
                  <a:close/>
                  <a:moveTo>
                    <a:pt x="4141592" y="4439731"/>
                  </a:moveTo>
                  <a:cubicBezTo>
                    <a:pt x="4023556" y="4451362"/>
                    <a:pt x="4032386" y="4629962"/>
                    <a:pt x="4150995" y="4629962"/>
                  </a:cubicBezTo>
                  <a:cubicBezTo>
                    <a:pt x="4281609" y="4628373"/>
                    <a:pt x="4271826" y="4428417"/>
                    <a:pt x="4141592" y="4439731"/>
                  </a:cubicBezTo>
                  <a:close/>
                  <a:moveTo>
                    <a:pt x="4444560" y="5923067"/>
                  </a:moveTo>
                  <a:cubicBezTo>
                    <a:pt x="4326460" y="5934698"/>
                    <a:pt x="4335354" y="6113363"/>
                    <a:pt x="4453962" y="6113299"/>
                  </a:cubicBezTo>
                  <a:cubicBezTo>
                    <a:pt x="4584831" y="6111774"/>
                    <a:pt x="4574730" y="5911754"/>
                    <a:pt x="4444560" y="5923067"/>
                  </a:cubicBezTo>
                  <a:close/>
                  <a:moveTo>
                    <a:pt x="4149660" y="722555"/>
                  </a:moveTo>
                  <a:cubicBezTo>
                    <a:pt x="4280339" y="721029"/>
                    <a:pt x="4270365" y="521010"/>
                    <a:pt x="4140322" y="532323"/>
                  </a:cubicBezTo>
                  <a:cubicBezTo>
                    <a:pt x="4022222" y="543954"/>
                    <a:pt x="4031053" y="722491"/>
                    <a:pt x="4149660" y="722555"/>
                  </a:cubicBezTo>
                  <a:close/>
                  <a:moveTo>
                    <a:pt x="5149473" y="5067883"/>
                  </a:moveTo>
                  <a:cubicBezTo>
                    <a:pt x="5031437" y="5079514"/>
                    <a:pt x="5040267" y="5258178"/>
                    <a:pt x="5158875" y="5258115"/>
                  </a:cubicBezTo>
                  <a:cubicBezTo>
                    <a:pt x="5289489" y="5256589"/>
                    <a:pt x="5279643" y="5056569"/>
                    <a:pt x="5149473" y="5067883"/>
                  </a:cubicBezTo>
                  <a:close/>
                  <a:moveTo>
                    <a:pt x="5180729" y="418362"/>
                  </a:moveTo>
                  <a:cubicBezTo>
                    <a:pt x="5062692" y="430057"/>
                    <a:pt x="5071523" y="608657"/>
                    <a:pt x="5190131" y="608594"/>
                  </a:cubicBezTo>
                  <a:cubicBezTo>
                    <a:pt x="5320746" y="607259"/>
                    <a:pt x="5310962" y="407303"/>
                    <a:pt x="5180729" y="418362"/>
                  </a:cubicBezTo>
                  <a:close/>
                  <a:moveTo>
                    <a:pt x="3703309" y="5642900"/>
                  </a:moveTo>
                  <a:cubicBezTo>
                    <a:pt x="3578793" y="5643599"/>
                    <a:pt x="3578793" y="5832877"/>
                    <a:pt x="3703309" y="5833576"/>
                  </a:cubicBezTo>
                  <a:cubicBezTo>
                    <a:pt x="3827825" y="5832941"/>
                    <a:pt x="3827888" y="5643662"/>
                    <a:pt x="3703309" y="5642900"/>
                  </a:cubicBezTo>
                  <a:close/>
                  <a:moveTo>
                    <a:pt x="5646456" y="6045926"/>
                  </a:moveTo>
                  <a:cubicBezTo>
                    <a:pt x="5516350" y="6034422"/>
                    <a:pt x="5506694" y="6234696"/>
                    <a:pt x="5637118" y="6236094"/>
                  </a:cubicBezTo>
                  <a:cubicBezTo>
                    <a:pt x="5755726" y="6236222"/>
                    <a:pt x="5764556" y="6057430"/>
                    <a:pt x="5646456" y="6045926"/>
                  </a:cubicBezTo>
                  <a:close/>
                  <a:moveTo>
                    <a:pt x="5906225" y="1406067"/>
                  </a:moveTo>
                  <a:cubicBezTo>
                    <a:pt x="5776118" y="1394689"/>
                    <a:pt x="5766462" y="1594773"/>
                    <a:pt x="5896886" y="1596298"/>
                  </a:cubicBezTo>
                  <a:cubicBezTo>
                    <a:pt x="6015494" y="1596298"/>
                    <a:pt x="6024324" y="1417698"/>
                    <a:pt x="5906225" y="1406067"/>
                  </a:cubicBezTo>
                  <a:close/>
                </a:path>
              </a:pathLst>
            </a:custGeom>
            <a:solidFill>
              <a:srgbClr val="005CC2">
                <a:alpha val="83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7" name="Google Shape;27;p4"/>
          <p:cNvSpPr txBox="1">
            <a:spLocks noGrp="1"/>
          </p:cNvSpPr>
          <p:nvPr>
            <p:ph type="body" idx="1"/>
          </p:nvPr>
        </p:nvSpPr>
        <p:spPr>
          <a:xfrm>
            <a:off x="810450" y="1593500"/>
            <a:ext cx="5783700" cy="2736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31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Char char="●"/>
              <a:defRPr sz="3200">
                <a:solidFill>
                  <a:schemeClr val="lt1"/>
                </a:solidFill>
              </a:defRPr>
            </a:lvl1pPr>
            <a:lvl2pPr marL="914400" lvl="1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○"/>
              <a:defRPr sz="3200">
                <a:solidFill>
                  <a:schemeClr val="lt1"/>
                </a:solidFill>
              </a:defRPr>
            </a:lvl2pPr>
            <a:lvl3pPr marL="1371600" lvl="2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■"/>
              <a:defRPr sz="3200">
                <a:solidFill>
                  <a:schemeClr val="lt1"/>
                </a:solidFill>
              </a:defRPr>
            </a:lvl3pPr>
            <a:lvl4pPr marL="1828800" lvl="3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●"/>
              <a:defRPr sz="3200">
                <a:solidFill>
                  <a:schemeClr val="lt1"/>
                </a:solidFill>
              </a:defRPr>
            </a:lvl4pPr>
            <a:lvl5pPr marL="2286000" lvl="4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○"/>
              <a:defRPr sz="3200">
                <a:solidFill>
                  <a:schemeClr val="lt1"/>
                </a:solidFill>
              </a:defRPr>
            </a:lvl5pPr>
            <a:lvl6pPr marL="2743200" lvl="5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■"/>
              <a:defRPr sz="3200">
                <a:solidFill>
                  <a:schemeClr val="lt1"/>
                </a:solidFill>
              </a:defRPr>
            </a:lvl6pPr>
            <a:lvl7pPr marL="3200400" lvl="6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●"/>
              <a:defRPr sz="3200">
                <a:solidFill>
                  <a:schemeClr val="lt1"/>
                </a:solidFill>
              </a:defRPr>
            </a:lvl7pPr>
            <a:lvl8pPr marL="3657600" lvl="7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○"/>
              <a:defRPr sz="3200">
                <a:solidFill>
                  <a:schemeClr val="lt1"/>
                </a:solidFill>
              </a:defRPr>
            </a:lvl8pPr>
            <a:lvl9pPr marL="4114800" lvl="8" indent="-431800" rtl="0">
              <a:spcBef>
                <a:spcPts val="600"/>
              </a:spcBef>
              <a:spcAft>
                <a:spcPts val="600"/>
              </a:spcAft>
              <a:buClr>
                <a:schemeClr val="lt1"/>
              </a:buClr>
              <a:buSzPts val="3200"/>
              <a:buChar char="■"/>
              <a:defRPr sz="3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4"/>
          <p:cNvSpPr txBox="1"/>
          <p:nvPr/>
        </p:nvSpPr>
        <p:spPr>
          <a:xfrm>
            <a:off x="810450" y="670269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“</a:t>
            </a:r>
            <a:endParaRPr sz="96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" name="Google Shape;29;p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oogle Shape;31;p5"/>
          <p:cNvGrpSpPr/>
          <p:nvPr/>
        </p:nvGrpSpPr>
        <p:grpSpPr>
          <a:xfrm>
            <a:off x="5005048" y="0"/>
            <a:ext cx="4138960" cy="5143642"/>
            <a:chOff x="5005048" y="0"/>
            <a:chExt cx="4138960" cy="5143642"/>
          </a:xfrm>
        </p:grpSpPr>
        <p:sp>
          <p:nvSpPr>
            <p:cNvPr id="32" name="Google Shape;32;p5"/>
            <p:cNvSpPr/>
            <p:nvPr/>
          </p:nvSpPr>
          <p:spPr>
            <a:xfrm>
              <a:off x="5005049" y="0"/>
              <a:ext cx="4138960" cy="5143500"/>
            </a:xfrm>
            <a:custGeom>
              <a:avLst/>
              <a:gdLst/>
              <a:ahLst/>
              <a:cxnLst/>
              <a:rect l="l" t="t" r="r" b="b"/>
              <a:pathLst>
                <a:path w="5518613" h="6858000" extrusionOk="0">
                  <a:moveTo>
                    <a:pt x="4347879" y="6858000"/>
                  </a:moveTo>
                  <a:lnTo>
                    <a:pt x="4538614" y="6858000"/>
                  </a:lnTo>
                  <a:cubicBezTo>
                    <a:pt x="4551534" y="5930683"/>
                    <a:pt x="4899626" y="5039346"/>
                    <a:pt x="5518613" y="4348570"/>
                  </a:cubicBezTo>
                  <a:lnTo>
                    <a:pt x="5518613" y="4070500"/>
                  </a:lnTo>
                  <a:cubicBezTo>
                    <a:pt x="4781548" y="4812740"/>
                    <a:pt x="4361771" y="5812222"/>
                    <a:pt x="4347879" y="6858000"/>
                  </a:cubicBezTo>
                  <a:close/>
                  <a:moveTo>
                    <a:pt x="4301085" y="5188627"/>
                  </a:moveTo>
                  <a:cubicBezTo>
                    <a:pt x="4077511" y="5717157"/>
                    <a:pt x="3959147" y="6284191"/>
                    <a:pt x="3952611" y="6858000"/>
                  </a:cubicBezTo>
                  <a:lnTo>
                    <a:pt x="4143347" y="6858000"/>
                  </a:lnTo>
                  <a:cubicBezTo>
                    <a:pt x="4157130" y="5751110"/>
                    <a:pt x="4603757" y="4693586"/>
                    <a:pt x="5387642" y="3911730"/>
                  </a:cubicBezTo>
                  <a:cubicBezTo>
                    <a:pt x="5430449" y="3868935"/>
                    <a:pt x="5474000" y="3827197"/>
                    <a:pt x="5518295" y="3786519"/>
                  </a:cubicBezTo>
                  <a:lnTo>
                    <a:pt x="5518295" y="3532283"/>
                  </a:lnTo>
                  <a:cubicBezTo>
                    <a:pt x="5426952" y="3609615"/>
                    <a:pt x="5338451" y="3691136"/>
                    <a:pt x="5252792" y="3776858"/>
                  </a:cubicBezTo>
                  <a:cubicBezTo>
                    <a:pt x="4847103" y="4181397"/>
                    <a:pt x="4523877" y="4660866"/>
                    <a:pt x="4301085" y="5188627"/>
                  </a:cubicBezTo>
                  <a:close/>
                  <a:moveTo>
                    <a:pt x="4742956" y="6858000"/>
                  </a:moveTo>
                  <a:lnTo>
                    <a:pt x="4933691" y="6858000"/>
                  </a:lnTo>
                  <a:cubicBezTo>
                    <a:pt x="4944296" y="6192253"/>
                    <a:pt x="5147442" y="5543813"/>
                    <a:pt x="5518613" y="4990959"/>
                  </a:cubicBezTo>
                  <a:lnTo>
                    <a:pt x="5518613" y="4666809"/>
                  </a:lnTo>
                  <a:cubicBezTo>
                    <a:pt x="5027419" y="5292807"/>
                    <a:pt x="4754965" y="6062479"/>
                    <a:pt x="4742956" y="6858000"/>
                  </a:cubicBezTo>
                  <a:close/>
                  <a:moveTo>
                    <a:pt x="3936844" y="5034751"/>
                  </a:moveTo>
                  <a:cubicBezTo>
                    <a:pt x="3692690" y="5611967"/>
                    <a:pt x="3563753" y="6231329"/>
                    <a:pt x="3557280" y="6858000"/>
                  </a:cubicBezTo>
                  <a:lnTo>
                    <a:pt x="3748016" y="6858000"/>
                  </a:lnTo>
                  <a:cubicBezTo>
                    <a:pt x="3761742" y="5646276"/>
                    <a:pt x="4250019" y="4488202"/>
                    <a:pt x="5108087" y="3632261"/>
                  </a:cubicBezTo>
                  <a:cubicBezTo>
                    <a:pt x="5237705" y="3502760"/>
                    <a:pt x="5374780" y="3380944"/>
                    <a:pt x="5518613" y="3267434"/>
                  </a:cubicBezTo>
                  <a:lnTo>
                    <a:pt x="5518613" y="3027435"/>
                  </a:lnTo>
                  <a:cubicBezTo>
                    <a:pt x="4821685" y="3543508"/>
                    <a:pt x="4275552" y="4236573"/>
                    <a:pt x="3936844" y="5034751"/>
                  </a:cubicBezTo>
                  <a:close/>
                  <a:moveTo>
                    <a:pt x="1590798" y="2330830"/>
                  </a:moveTo>
                  <a:cubicBezTo>
                    <a:pt x="2180774" y="1457646"/>
                    <a:pt x="2932850" y="705739"/>
                    <a:pt x="3806254" y="115868"/>
                  </a:cubicBezTo>
                  <a:cubicBezTo>
                    <a:pt x="3864619" y="76504"/>
                    <a:pt x="3923511" y="37881"/>
                    <a:pt x="3982938" y="0"/>
                  </a:cubicBezTo>
                  <a:lnTo>
                    <a:pt x="3637961" y="0"/>
                  </a:lnTo>
                  <a:cubicBezTo>
                    <a:pt x="2317309" y="907938"/>
                    <a:pt x="1283739" y="2174291"/>
                    <a:pt x="658991" y="3649867"/>
                  </a:cubicBezTo>
                  <a:cubicBezTo>
                    <a:pt x="229264" y="4666364"/>
                    <a:pt x="7820" y="5745720"/>
                    <a:pt x="0" y="6858000"/>
                  </a:cubicBezTo>
                  <a:lnTo>
                    <a:pt x="190735" y="6858000"/>
                  </a:lnTo>
                  <a:cubicBezTo>
                    <a:pt x="198492" y="5771144"/>
                    <a:pt x="414913" y="4716957"/>
                    <a:pt x="834595" y="3724104"/>
                  </a:cubicBezTo>
                  <a:cubicBezTo>
                    <a:pt x="1041009" y="3236353"/>
                    <a:pt x="1294217" y="2769749"/>
                    <a:pt x="1590670" y="2330830"/>
                  </a:cubicBezTo>
                  <a:close/>
                  <a:moveTo>
                    <a:pt x="5138478" y="6858000"/>
                  </a:moveTo>
                  <a:lnTo>
                    <a:pt x="5329213" y="6858000"/>
                  </a:lnTo>
                  <a:cubicBezTo>
                    <a:pt x="5335393" y="6514973"/>
                    <a:pt x="5399423" y="6175480"/>
                    <a:pt x="5518613" y="5853770"/>
                  </a:cubicBezTo>
                  <a:lnTo>
                    <a:pt x="5518613" y="5388583"/>
                  </a:lnTo>
                  <a:cubicBezTo>
                    <a:pt x="5473428" y="5473625"/>
                    <a:pt x="5431892" y="5560847"/>
                    <a:pt x="5394000" y="5650255"/>
                  </a:cubicBezTo>
                  <a:cubicBezTo>
                    <a:pt x="5232135" y="6032727"/>
                    <a:pt x="5145382" y="6442770"/>
                    <a:pt x="5138478" y="6858000"/>
                  </a:cubicBezTo>
                  <a:close/>
                  <a:moveTo>
                    <a:pt x="1918417" y="2551824"/>
                  </a:moveTo>
                  <a:cubicBezTo>
                    <a:pt x="2643092" y="1478290"/>
                    <a:pt x="3623084" y="601442"/>
                    <a:pt x="4770422" y="0"/>
                  </a:cubicBezTo>
                  <a:lnTo>
                    <a:pt x="4376235" y="0"/>
                  </a:lnTo>
                  <a:cubicBezTo>
                    <a:pt x="4221103" y="90127"/>
                    <a:pt x="4069195" y="185317"/>
                    <a:pt x="3920504" y="285570"/>
                  </a:cubicBezTo>
                  <a:cubicBezTo>
                    <a:pt x="2634426" y="1153193"/>
                    <a:pt x="1627921" y="2375366"/>
                    <a:pt x="1023169" y="3803743"/>
                  </a:cubicBezTo>
                  <a:cubicBezTo>
                    <a:pt x="614105" y="4771490"/>
                    <a:pt x="403024" y="5798792"/>
                    <a:pt x="395331" y="6858000"/>
                  </a:cubicBezTo>
                  <a:lnTo>
                    <a:pt x="586067" y="6858000"/>
                  </a:lnTo>
                  <a:cubicBezTo>
                    <a:pt x="593760" y="5824406"/>
                    <a:pt x="799754" y="4822147"/>
                    <a:pt x="1198836" y="3877980"/>
                  </a:cubicBezTo>
                  <a:cubicBezTo>
                    <a:pt x="1395332" y="3413753"/>
                    <a:pt x="1636313" y="2969629"/>
                    <a:pt x="1918417" y="2551824"/>
                  </a:cubicBezTo>
                  <a:close/>
                  <a:moveTo>
                    <a:pt x="3295909" y="1820898"/>
                  </a:moveTo>
                  <a:cubicBezTo>
                    <a:pt x="2638349" y="2477855"/>
                    <a:pt x="2113960" y="3255643"/>
                    <a:pt x="1751587" y="4111495"/>
                  </a:cubicBezTo>
                  <a:cubicBezTo>
                    <a:pt x="1383722" y="4981807"/>
                    <a:pt x="1193495" y="5905571"/>
                    <a:pt x="1185739" y="6858000"/>
                  </a:cubicBezTo>
                  <a:lnTo>
                    <a:pt x="1376474" y="6858000"/>
                  </a:lnTo>
                  <a:cubicBezTo>
                    <a:pt x="1384167" y="5931185"/>
                    <a:pt x="1569308" y="5032463"/>
                    <a:pt x="1927255" y="4185732"/>
                  </a:cubicBezTo>
                  <a:cubicBezTo>
                    <a:pt x="2618518" y="2553159"/>
                    <a:pt x="3901291" y="1241972"/>
                    <a:pt x="5518613" y="514827"/>
                  </a:cubicBezTo>
                  <a:lnTo>
                    <a:pt x="5518613" y="306544"/>
                  </a:lnTo>
                  <a:cubicBezTo>
                    <a:pt x="4689289" y="667432"/>
                    <a:pt x="3935274" y="1181063"/>
                    <a:pt x="3295909" y="1820643"/>
                  </a:cubicBezTo>
                  <a:close/>
                  <a:moveTo>
                    <a:pt x="3572666" y="4881129"/>
                  </a:moveTo>
                  <a:cubicBezTo>
                    <a:pt x="3307970" y="5506962"/>
                    <a:pt x="3168460" y="6178556"/>
                    <a:pt x="3162013" y="6858000"/>
                  </a:cubicBezTo>
                  <a:lnTo>
                    <a:pt x="3352748" y="6858000"/>
                  </a:lnTo>
                  <a:cubicBezTo>
                    <a:pt x="3372565" y="5227315"/>
                    <a:pt x="4179313" y="3706695"/>
                    <a:pt x="5518613" y="2775615"/>
                  </a:cubicBezTo>
                  <a:lnTo>
                    <a:pt x="5518613" y="2545341"/>
                  </a:lnTo>
                  <a:cubicBezTo>
                    <a:pt x="4654149" y="3115286"/>
                    <a:pt x="3977337" y="3927785"/>
                    <a:pt x="3573111" y="4880875"/>
                  </a:cubicBezTo>
                  <a:close/>
                  <a:moveTo>
                    <a:pt x="5235308" y="0"/>
                  </a:moveTo>
                  <a:cubicBezTo>
                    <a:pt x="3502800" y="791829"/>
                    <a:pt x="2129930" y="2203840"/>
                    <a:pt x="1387410" y="3957619"/>
                  </a:cubicBezTo>
                  <a:cubicBezTo>
                    <a:pt x="998882" y="4876680"/>
                    <a:pt x="798292" y="5852181"/>
                    <a:pt x="790535" y="6858000"/>
                  </a:cubicBezTo>
                  <a:lnTo>
                    <a:pt x="981270" y="6858000"/>
                  </a:lnTo>
                  <a:cubicBezTo>
                    <a:pt x="989027" y="5877796"/>
                    <a:pt x="1184722" y="4927273"/>
                    <a:pt x="1563077" y="4031856"/>
                  </a:cubicBezTo>
                  <a:cubicBezTo>
                    <a:pt x="2315465" y="2254877"/>
                    <a:pt x="3730277" y="840502"/>
                    <a:pt x="5507805" y="88347"/>
                  </a:cubicBezTo>
                  <a:lnTo>
                    <a:pt x="5518295" y="83961"/>
                  </a:lnTo>
                  <a:lnTo>
                    <a:pt x="5518295" y="0"/>
                  </a:lnTo>
                  <a:close/>
                  <a:moveTo>
                    <a:pt x="2115829" y="4265371"/>
                  </a:moveTo>
                  <a:cubicBezTo>
                    <a:pt x="1768499" y="5086996"/>
                    <a:pt x="1588763" y="5958960"/>
                    <a:pt x="1581070" y="6858000"/>
                  </a:cubicBezTo>
                  <a:lnTo>
                    <a:pt x="1771805" y="6858000"/>
                  </a:lnTo>
                  <a:cubicBezTo>
                    <a:pt x="1779499" y="5984575"/>
                    <a:pt x="1954148" y="5137589"/>
                    <a:pt x="2291496" y="4339608"/>
                  </a:cubicBezTo>
                  <a:cubicBezTo>
                    <a:pt x="2920256" y="2855992"/>
                    <a:pt x="4067231" y="1651564"/>
                    <a:pt x="5518613" y="950841"/>
                  </a:cubicBezTo>
                  <a:lnTo>
                    <a:pt x="5518613" y="739889"/>
                  </a:lnTo>
                  <a:cubicBezTo>
                    <a:pt x="3987230" y="1453890"/>
                    <a:pt x="2774896" y="2709940"/>
                    <a:pt x="2115829" y="4265371"/>
                  </a:cubicBezTo>
                  <a:close/>
                  <a:moveTo>
                    <a:pt x="3208425" y="4726999"/>
                  </a:moveTo>
                  <a:cubicBezTo>
                    <a:pt x="2923104" y="5401587"/>
                    <a:pt x="2773059" y="6125618"/>
                    <a:pt x="2766809" y="6858000"/>
                  </a:cubicBezTo>
                  <a:lnTo>
                    <a:pt x="2957544" y="6858000"/>
                  </a:lnTo>
                  <a:cubicBezTo>
                    <a:pt x="2978335" y="5002228"/>
                    <a:pt x="3943723" y="3284988"/>
                    <a:pt x="5518613" y="2302356"/>
                  </a:cubicBezTo>
                  <a:lnTo>
                    <a:pt x="5518613" y="2079201"/>
                  </a:lnTo>
                  <a:cubicBezTo>
                    <a:pt x="4486524" y="2693796"/>
                    <a:pt x="3677291" y="3621298"/>
                    <a:pt x="3208425" y="4726999"/>
                  </a:cubicBezTo>
                  <a:close/>
                  <a:moveTo>
                    <a:pt x="2844247" y="4573123"/>
                  </a:moveTo>
                  <a:cubicBezTo>
                    <a:pt x="2538117" y="5297313"/>
                    <a:pt x="2379234" y="6065676"/>
                    <a:pt x="2371478" y="6858000"/>
                  </a:cubicBezTo>
                  <a:lnTo>
                    <a:pt x="2562213" y="6858000"/>
                  </a:lnTo>
                  <a:cubicBezTo>
                    <a:pt x="2569906" y="6091353"/>
                    <a:pt x="2723703" y="5347905"/>
                    <a:pt x="3019978" y="4647360"/>
                  </a:cubicBezTo>
                  <a:cubicBezTo>
                    <a:pt x="3521924" y="3463366"/>
                    <a:pt x="4400064" y="2477658"/>
                    <a:pt x="5518613" y="1842635"/>
                  </a:cubicBezTo>
                  <a:lnTo>
                    <a:pt x="5518613" y="1624564"/>
                  </a:lnTo>
                  <a:cubicBezTo>
                    <a:pt x="4319580" y="2277199"/>
                    <a:pt x="3376933" y="3316482"/>
                    <a:pt x="2844247" y="4573123"/>
                  </a:cubicBezTo>
                  <a:close/>
                  <a:moveTo>
                    <a:pt x="2480006" y="4419247"/>
                  </a:moveTo>
                  <a:cubicBezTo>
                    <a:pt x="2153276" y="5192123"/>
                    <a:pt x="1984094" y="6012350"/>
                    <a:pt x="1976274" y="6858000"/>
                  </a:cubicBezTo>
                  <a:lnTo>
                    <a:pt x="2167009" y="6858000"/>
                  </a:lnTo>
                  <a:cubicBezTo>
                    <a:pt x="2174702" y="6038091"/>
                    <a:pt x="2338989" y="5242779"/>
                    <a:pt x="2655737" y="4493611"/>
                  </a:cubicBezTo>
                  <a:cubicBezTo>
                    <a:pt x="3221262" y="3159288"/>
                    <a:pt x="4233361" y="2063108"/>
                    <a:pt x="5518613" y="1392892"/>
                  </a:cubicBezTo>
                  <a:lnTo>
                    <a:pt x="5518613" y="1178826"/>
                  </a:lnTo>
                  <a:cubicBezTo>
                    <a:pt x="4153132" y="1864200"/>
                    <a:pt x="3076061" y="3012811"/>
                    <a:pt x="2480006" y="4419247"/>
                  </a:cubicBezTo>
                  <a:close/>
                </a:path>
              </a:pathLst>
            </a:custGeom>
            <a:solidFill>
              <a:srgbClr val="004591">
                <a:alpha val="44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33;p5"/>
            <p:cNvSpPr/>
            <p:nvPr/>
          </p:nvSpPr>
          <p:spPr>
            <a:xfrm>
              <a:off x="5005048" y="0"/>
              <a:ext cx="4138960" cy="5143642"/>
            </a:xfrm>
            <a:custGeom>
              <a:avLst/>
              <a:gdLst/>
              <a:ahLst/>
              <a:cxnLst/>
              <a:rect l="l" t="t" r="r" b="b"/>
              <a:pathLst>
                <a:path w="5518613" h="6858190" extrusionOk="0">
                  <a:moveTo>
                    <a:pt x="2240760" y="4214715"/>
                  </a:moveTo>
                  <a:cubicBezTo>
                    <a:pt x="2192225" y="4194261"/>
                    <a:pt x="2136295" y="4217016"/>
                    <a:pt x="2115841" y="4265537"/>
                  </a:cubicBezTo>
                  <a:cubicBezTo>
                    <a:pt x="2115835" y="4265543"/>
                    <a:pt x="2115835" y="4265556"/>
                    <a:pt x="2115829" y="4265562"/>
                  </a:cubicBezTo>
                  <a:cubicBezTo>
                    <a:pt x="1768499" y="5087187"/>
                    <a:pt x="1588763" y="5959151"/>
                    <a:pt x="1581070" y="6858191"/>
                  </a:cubicBezTo>
                  <a:lnTo>
                    <a:pt x="1771805" y="6858191"/>
                  </a:lnTo>
                  <a:cubicBezTo>
                    <a:pt x="1779499" y="5984765"/>
                    <a:pt x="1954148" y="5137780"/>
                    <a:pt x="2291496" y="4339799"/>
                  </a:cubicBezTo>
                  <a:cubicBezTo>
                    <a:pt x="2312070" y="4291329"/>
                    <a:pt x="2289436" y="4235359"/>
                    <a:pt x="2240951" y="4214797"/>
                  </a:cubicBezTo>
                  <a:cubicBezTo>
                    <a:pt x="2240888" y="4214766"/>
                    <a:pt x="2240824" y="4214740"/>
                    <a:pt x="2240760" y="4214715"/>
                  </a:cubicBezTo>
                  <a:close/>
                  <a:moveTo>
                    <a:pt x="2250170" y="2598095"/>
                  </a:moveTo>
                  <a:cubicBezTo>
                    <a:pt x="2206714" y="2568350"/>
                    <a:pt x="2147370" y="2579447"/>
                    <a:pt x="2117609" y="2622883"/>
                  </a:cubicBezTo>
                  <a:cubicBezTo>
                    <a:pt x="1637146" y="3322742"/>
                    <a:pt x="1278195" y="4098599"/>
                    <a:pt x="1055848" y="4917803"/>
                  </a:cubicBezTo>
                  <a:cubicBezTo>
                    <a:pt x="1040138" y="4968059"/>
                    <a:pt x="1068151" y="5021531"/>
                    <a:pt x="1118422" y="5037242"/>
                  </a:cubicBezTo>
                  <a:cubicBezTo>
                    <a:pt x="1168694" y="5052948"/>
                    <a:pt x="1222182" y="5024944"/>
                    <a:pt x="1237899" y="4974688"/>
                  </a:cubicBezTo>
                  <a:cubicBezTo>
                    <a:pt x="1238611" y="4972400"/>
                    <a:pt x="1239240" y="4970093"/>
                    <a:pt x="1239781" y="4967760"/>
                  </a:cubicBezTo>
                  <a:cubicBezTo>
                    <a:pt x="1456596" y="4169149"/>
                    <a:pt x="1806538" y="3412786"/>
                    <a:pt x="2274902" y="2730488"/>
                  </a:cubicBezTo>
                  <a:cubicBezTo>
                    <a:pt x="2304581" y="2687090"/>
                    <a:pt x="2293518" y="2627860"/>
                    <a:pt x="2250170" y="2598095"/>
                  </a:cubicBezTo>
                  <a:close/>
                  <a:moveTo>
                    <a:pt x="5289222" y="4471365"/>
                  </a:moveTo>
                  <a:cubicBezTo>
                    <a:pt x="5247089" y="4439770"/>
                    <a:pt x="5187312" y="4448313"/>
                    <a:pt x="5155707" y="4490433"/>
                  </a:cubicBezTo>
                  <a:cubicBezTo>
                    <a:pt x="4642139" y="5174034"/>
                    <a:pt x="4359361" y="6003210"/>
                    <a:pt x="4348260" y="6858064"/>
                  </a:cubicBezTo>
                  <a:lnTo>
                    <a:pt x="4538996" y="6858064"/>
                  </a:lnTo>
                  <a:cubicBezTo>
                    <a:pt x="4550065" y="6044479"/>
                    <a:pt x="4819460" y="5255459"/>
                    <a:pt x="5308296" y="4604903"/>
                  </a:cubicBezTo>
                  <a:cubicBezTo>
                    <a:pt x="5339900" y="4562782"/>
                    <a:pt x="5331375" y="4503024"/>
                    <a:pt x="5289241" y="4471429"/>
                  </a:cubicBezTo>
                  <a:cubicBezTo>
                    <a:pt x="5289216" y="4471403"/>
                    <a:pt x="5289184" y="4471384"/>
                    <a:pt x="5289158" y="4471365"/>
                  </a:cubicBezTo>
                  <a:close/>
                  <a:moveTo>
                    <a:pt x="2682504" y="5323054"/>
                  </a:moveTo>
                  <a:cubicBezTo>
                    <a:pt x="2631558" y="5309764"/>
                    <a:pt x="2579475" y="5340266"/>
                    <a:pt x="2566155" y="5391189"/>
                  </a:cubicBezTo>
                  <a:cubicBezTo>
                    <a:pt x="2441510" y="5870327"/>
                    <a:pt x="2376125" y="6362940"/>
                    <a:pt x="2371478" y="6858000"/>
                  </a:cubicBezTo>
                  <a:lnTo>
                    <a:pt x="2562213" y="6858000"/>
                  </a:lnTo>
                  <a:cubicBezTo>
                    <a:pt x="2566810" y="6379148"/>
                    <a:pt x="2630122" y="5902679"/>
                    <a:pt x="2750724" y="5439240"/>
                  </a:cubicBezTo>
                  <a:cubicBezTo>
                    <a:pt x="2764018" y="5388310"/>
                    <a:pt x="2733513" y="5336243"/>
                    <a:pt x="2682567" y="5322927"/>
                  </a:cubicBezTo>
                  <a:close/>
                  <a:moveTo>
                    <a:pt x="4160068" y="5925910"/>
                  </a:moveTo>
                  <a:cubicBezTo>
                    <a:pt x="4108531" y="5915060"/>
                    <a:pt x="4057948" y="5948028"/>
                    <a:pt x="4047095" y="5999555"/>
                  </a:cubicBezTo>
                  <a:cubicBezTo>
                    <a:pt x="4047089" y="5999562"/>
                    <a:pt x="4047089" y="5999568"/>
                    <a:pt x="4047089" y="5999574"/>
                  </a:cubicBezTo>
                  <a:cubicBezTo>
                    <a:pt x="3988006" y="6282004"/>
                    <a:pt x="3956363" y="6569507"/>
                    <a:pt x="3952611" y="6858000"/>
                  </a:cubicBezTo>
                  <a:lnTo>
                    <a:pt x="4143347" y="6858000"/>
                  </a:lnTo>
                  <a:cubicBezTo>
                    <a:pt x="4147123" y="6582600"/>
                    <a:pt x="4177425" y="6308242"/>
                    <a:pt x="4233819" y="6038663"/>
                  </a:cubicBezTo>
                  <a:cubicBezTo>
                    <a:pt x="4244634" y="5987155"/>
                    <a:pt x="4211649" y="5936626"/>
                    <a:pt x="4160132" y="5925783"/>
                  </a:cubicBezTo>
                  <a:close/>
                  <a:moveTo>
                    <a:pt x="2089189" y="6428024"/>
                  </a:moveTo>
                  <a:cubicBezTo>
                    <a:pt x="2036629" y="6424783"/>
                    <a:pt x="1991399" y="6464762"/>
                    <a:pt x="1988163" y="6517325"/>
                  </a:cubicBezTo>
                  <a:cubicBezTo>
                    <a:pt x="1981233" y="6630015"/>
                    <a:pt x="1977228" y="6744293"/>
                    <a:pt x="1976147" y="6857937"/>
                  </a:cubicBezTo>
                  <a:lnTo>
                    <a:pt x="2166882" y="6857937"/>
                  </a:lnTo>
                  <a:cubicBezTo>
                    <a:pt x="2167900" y="6748170"/>
                    <a:pt x="2171778" y="6637832"/>
                    <a:pt x="2178454" y="6529020"/>
                  </a:cubicBezTo>
                  <a:cubicBezTo>
                    <a:pt x="2181645" y="6476520"/>
                    <a:pt x="2141737" y="6431393"/>
                    <a:pt x="2089253" y="6428088"/>
                  </a:cubicBezTo>
                  <a:close/>
                  <a:moveTo>
                    <a:pt x="3184583" y="972450"/>
                  </a:moveTo>
                  <a:cubicBezTo>
                    <a:pt x="3218833" y="1012264"/>
                    <a:pt x="3278838" y="1016897"/>
                    <a:pt x="3318797" y="982811"/>
                  </a:cubicBezTo>
                  <a:cubicBezTo>
                    <a:pt x="3763936" y="601738"/>
                    <a:pt x="4250629" y="272053"/>
                    <a:pt x="4769659" y="0"/>
                  </a:cubicBezTo>
                  <a:lnTo>
                    <a:pt x="4375472" y="0"/>
                  </a:lnTo>
                  <a:cubicBezTo>
                    <a:pt x="3957475" y="243105"/>
                    <a:pt x="3562373" y="523572"/>
                    <a:pt x="3195010" y="837960"/>
                  </a:cubicBezTo>
                  <a:cubicBezTo>
                    <a:pt x="3154981" y="872186"/>
                    <a:pt x="3150289" y="932364"/>
                    <a:pt x="3184526" y="972381"/>
                  </a:cubicBezTo>
                  <a:cubicBezTo>
                    <a:pt x="3184545" y="972406"/>
                    <a:pt x="3184564" y="972425"/>
                    <a:pt x="3184583" y="972450"/>
                  </a:cubicBezTo>
                  <a:close/>
                  <a:moveTo>
                    <a:pt x="3860550" y="1312617"/>
                  </a:moveTo>
                  <a:cubicBezTo>
                    <a:pt x="2823496" y="2150361"/>
                    <a:pt x="2039217" y="3259260"/>
                    <a:pt x="1594930" y="4515984"/>
                  </a:cubicBezTo>
                  <a:cubicBezTo>
                    <a:pt x="1577376" y="4565636"/>
                    <a:pt x="1603405" y="4620118"/>
                    <a:pt x="1653073" y="4637667"/>
                  </a:cubicBezTo>
                  <a:cubicBezTo>
                    <a:pt x="1702740" y="4655216"/>
                    <a:pt x="1757240" y="4629195"/>
                    <a:pt x="1774794" y="4579543"/>
                  </a:cubicBezTo>
                  <a:cubicBezTo>
                    <a:pt x="2207331" y="3355996"/>
                    <a:pt x="2970909" y="2276380"/>
                    <a:pt x="3980586" y="1460773"/>
                  </a:cubicBezTo>
                  <a:cubicBezTo>
                    <a:pt x="4021531" y="1427634"/>
                    <a:pt x="4027850" y="1367596"/>
                    <a:pt x="3994700" y="1326664"/>
                  </a:cubicBezTo>
                  <a:cubicBezTo>
                    <a:pt x="3961551" y="1285732"/>
                    <a:pt x="3901494" y="1279414"/>
                    <a:pt x="3860550" y="1312554"/>
                  </a:cubicBezTo>
                  <a:close/>
                  <a:moveTo>
                    <a:pt x="1208945" y="3617516"/>
                  </a:moveTo>
                  <a:cubicBezTo>
                    <a:pt x="1160835" y="3596077"/>
                    <a:pt x="1104454" y="3617687"/>
                    <a:pt x="1083015" y="3665782"/>
                  </a:cubicBezTo>
                  <a:cubicBezTo>
                    <a:pt x="1083009" y="3665795"/>
                    <a:pt x="1083002" y="3665808"/>
                    <a:pt x="1082996" y="3665820"/>
                  </a:cubicBezTo>
                  <a:cubicBezTo>
                    <a:pt x="859435" y="4168317"/>
                    <a:pt x="688555" y="4692614"/>
                    <a:pt x="573097" y="5230321"/>
                  </a:cubicBezTo>
                  <a:cubicBezTo>
                    <a:pt x="458636" y="5765430"/>
                    <a:pt x="398987" y="6310803"/>
                    <a:pt x="395077" y="6858000"/>
                  </a:cubicBezTo>
                  <a:lnTo>
                    <a:pt x="585812" y="6858000"/>
                  </a:lnTo>
                  <a:cubicBezTo>
                    <a:pt x="589655" y="6324252"/>
                    <a:pt x="647789" y="5792284"/>
                    <a:pt x="759318" y="5270300"/>
                  </a:cubicBezTo>
                  <a:cubicBezTo>
                    <a:pt x="872119" y="4745584"/>
                    <a:pt x="1038993" y="4233954"/>
                    <a:pt x="1257265" y="3743616"/>
                  </a:cubicBezTo>
                  <a:cubicBezTo>
                    <a:pt x="1278792" y="3695566"/>
                    <a:pt x="1257284" y="3639157"/>
                    <a:pt x="1209212" y="3617637"/>
                  </a:cubicBezTo>
                  <a:cubicBezTo>
                    <a:pt x="1209123" y="3617598"/>
                    <a:pt x="1209034" y="3617554"/>
                    <a:pt x="1208945" y="3617516"/>
                  </a:cubicBezTo>
                  <a:close/>
                  <a:moveTo>
                    <a:pt x="943632" y="5974532"/>
                  </a:moveTo>
                  <a:cubicBezTo>
                    <a:pt x="891294" y="5968659"/>
                    <a:pt x="844106" y="6006305"/>
                    <a:pt x="838219" y="6058620"/>
                  </a:cubicBezTo>
                  <a:cubicBezTo>
                    <a:pt x="808496" y="6324074"/>
                    <a:pt x="792557" y="6590926"/>
                    <a:pt x="790471" y="6858000"/>
                  </a:cubicBezTo>
                  <a:lnTo>
                    <a:pt x="981207" y="6858000"/>
                  </a:lnTo>
                  <a:cubicBezTo>
                    <a:pt x="983267" y="6597917"/>
                    <a:pt x="998799" y="6338127"/>
                    <a:pt x="1027746" y="6079658"/>
                  </a:cubicBezTo>
                  <a:cubicBezTo>
                    <a:pt x="1033475" y="6027432"/>
                    <a:pt x="995855" y="5980418"/>
                    <a:pt x="943632" y="5974532"/>
                  </a:cubicBezTo>
                  <a:close/>
                  <a:moveTo>
                    <a:pt x="2331805" y="1389587"/>
                  </a:moveTo>
                  <a:cubicBezTo>
                    <a:pt x="2707325" y="978292"/>
                    <a:pt x="3123535" y="606057"/>
                    <a:pt x="3574065" y="278578"/>
                  </a:cubicBezTo>
                  <a:cubicBezTo>
                    <a:pt x="3707535" y="181588"/>
                    <a:pt x="3843911" y="88728"/>
                    <a:pt x="3983193" y="0"/>
                  </a:cubicBezTo>
                  <a:lnTo>
                    <a:pt x="3637771" y="0"/>
                  </a:lnTo>
                  <a:cubicBezTo>
                    <a:pt x="3578433" y="40678"/>
                    <a:pt x="3519814" y="82118"/>
                    <a:pt x="3461913" y="124321"/>
                  </a:cubicBezTo>
                  <a:cubicBezTo>
                    <a:pt x="3000969" y="459401"/>
                    <a:pt x="2575133" y="840261"/>
                    <a:pt x="2190915" y="1261071"/>
                  </a:cubicBezTo>
                  <a:cubicBezTo>
                    <a:pt x="2155794" y="1300312"/>
                    <a:pt x="2159145" y="1360585"/>
                    <a:pt x="2198398" y="1395695"/>
                  </a:cubicBezTo>
                  <a:cubicBezTo>
                    <a:pt x="2237111" y="1430316"/>
                    <a:pt x="2296417" y="1427602"/>
                    <a:pt x="2331805" y="1389587"/>
                  </a:cubicBezTo>
                  <a:close/>
                  <a:moveTo>
                    <a:pt x="558283" y="4174100"/>
                  </a:moveTo>
                  <a:cubicBezTo>
                    <a:pt x="508369" y="4157308"/>
                    <a:pt x="454289" y="4184143"/>
                    <a:pt x="437484" y="4234036"/>
                  </a:cubicBezTo>
                  <a:cubicBezTo>
                    <a:pt x="152999" y="5079865"/>
                    <a:pt x="5315" y="5965653"/>
                    <a:pt x="0" y="6858000"/>
                  </a:cubicBezTo>
                  <a:lnTo>
                    <a:pt x="190735" y="6858000"/>
                  </a:lnTo>
                  <a:cubicBezTo>
                    <a:pt x="196021" y="5986354"/>
                    <a:pt x="340335" y="5121127"/>
                    <a:pt x="618237" y="4294926"/>
                  </a:cubicBezTo>
                  <a:cubicBezTo>
                    <a:pt x="635068" y="4245032"/>
                    <a:pt x="608253" y="4190944"/>
                    <a:pt x="558344" y="4174119"/>
                  </a:cubicBezTo>
                  <a:cubicBezTo>
                    <a:pt x="558323" y="4174113"/>
                    <a:pt x="558303" y="4174107"/>
                    <a:pt x="558283" y="4174100"/>
                  </a:cubicBezTo>
                  <a:close/>
                  <a:moveTo>
                    <a:pt x="3037844" y="3379615"/>
                  </a:moveTo>
                  <a:cubicBezTo>
                    <a:pt x="3010054" y="3424341"/>
                    <a:pt x="3023793" y="3483121"/>
                    <a:pt x="3068533" y="3510909"/>
                  </a:cubicBezTo>
                  <a:cubicBezTo>
                    <a:pt x="3111436" y="3537552"/>
                    <a:pt x="3167678" y="3526131"/>
                    <a:pt x="3196790" y="3484868"/>
                  </a:cubicBezTo>
                  <a:cubicBezTo>
                    <a:pt x="3756262" y="2640934"/>
                    <a:pt x="4511937" y="1945073"/>
                    <a:pt x="5399149" y="1456833"/>
                  </a:cubicBezTo>
                  <a:cubicBezTo>
                    <a:pt x="5438612" y="1435178"/>
                    <a:pt x="5478324" y="1413994"/>
                    <a:pt x="5518295" y="1393274"/>
                  </a:cubicBezTo>
                  <a:lnTo>
                    <a:pt x="5518295" y="1179080"/>
                  </a:lnTo>
                  <a:cubicBezTo>
                    <a:pt x="5447342" y="1214673"/>
                    <a:pt x="5377024" y="1251582"/>
                    <a:pt x="5307342" y="1289800"/>
                  </a:cubicBezTo>
                  <a:cubicBezTo>
                    <a:pt x="4393090" y="1792906"/>
                    <a:pt x="3614361" y="2509939"/>
                    <a:pt x="3037780" y="3379551"/>
                  </a:cubicBezTo>
                  <a:close/>
                  <a:moveTo>
                    <a:pt x="4015808" y="3381140"/>
                  </a:moveTo>
                  <a:cubicBezTo>
                    <a:pt x="3403115" y="4138641"/>
                    <a:pt x="2998006" y="5042404"/>
                    <a:pt x="2840242" y="6003706"/>
                  </a:cubicBezTo>
                  <a:cubicBezTo>
                    <a:pt x="2831761" y="6055671"/>
                    <a:pt x="2867028" y="6104675"/>
                    <a:pt x="2919009" y="6113154"/>
                  </a:cubicBezTo>
                  <a:cubicBezTo>
                    <a:pt x="2919009" y="6113154"/>
                    <a:pt x="2919016" y="6113154"/>
                    <a:pt x="2919016" y="6113154"/>
                  </a:cubicBezTo>
                  <a:cubicBezTo>
                    <a:pt x="2924121" y="6114012"/>
                    <a:pt x="2929290" y="6114438"/>
                    <a:pt x="2934465" y="6114425"/>
                  </a:cubicBezTo>
                  <a:cubicBezTo>
                    <a:pt x="2981183" y="6114381"/>
                    <a:pt x="3020989" y="6080504"/>
                    <a:pt x="3028498" y="6034405"/>
                  </a:cubicBezTo>
                  <a:cubicBezTo>
                    <a:pt x="3282755" y="4490388"/>
                    <a:pt x="4190147" y="3130744"/>
                    <a:pt x="5518613" y="2303182"/>
                  </a:cubicBezTo>
                  <a:lnTo>
                    <a:pt x="5518613" y="2080027"/>
                  </a:lnTo>
                  <a:cubicBezTo>
                    <a:pt x="4944729" y="2421681"/>
                    <a:pt x="4435910" y="2862252"/>
                    <a:pt x="4015745" y="3381331"/>
                  </a:cubicBezTo>
                  <a:close/>
                  <a:moveTo>
                    <a:pt x="3489188" y="3682663"/>
                  </a:moveTo>
                  <a:cubicBezTo>
                    <a:pt x="3520805" y="3682689"/>
                    <a:pt x="3550382" y="3667047"/>
                    <a:pt x="3568152" y="3640906"/>
                  </a:cubicBezTo>
                  <a:cubicBezTo>
                    <a:pt x="3901106" y="3151394"/>
                    <a:pt x="4306483" y="2715260"/>
                    <a:pt x="4770422" y="2347419"/>
                  </a:cubicBezTo>
                  <a:cubicBezTo>
                    <a:pt x="4811678" y="2314686"/>
                    <a:pt x="4818582" y="2254712"/>
                    <a:pt x="4785839" y="2213469"/>
                  </a:cubicBezTo>
                  <a:cubicBezTo>
                    <a:pt x="4753096" y="2172225"/>
                    <a:pt x="4693104" y="2165323"/>
                    <a:pt x="4651848" y="2198056"/>
                  </a:cubicBezTo>
                  <a:cubicBezTo>
                    <a:pt x="4172796" y="2577934"/>
                    <a:pt x="3754234" y="3028338"/>
                    <a:pt x="3410477" y="3533872"/>
                  </a:cubicBezTo>
                  <a:cubicBezTo>
                    <a:pt x="3380843" y="3577397"/>
                    <a:pt x="3392116" y="3636704"/>
                    <a:pt x="3435655" y="3666329"/>
                  </a:cubicBezTo>
                  <a:cubicBezTo>
                    <a:pt x="3451441" y="3677071"/>
                    <a:pt x="3470089" y="3682829"/>
                    <a:pt x="3489188" y="3682854"/>
                  </a:cubicBezTo>
                  <a:close/>
                  <a:moveTo>
                    <a:pt x="5235117" y="0"/>
                  </a:moveTo>
                  <a:cubicBezTo>
                    <a:pt x="5039295" y="89448"/>
                    <a:pt x="4847415" y="187160"/>
                    <a:pt x="4659477" y="293133"/>
                  </a:cubicBezTo>
                  <a:cubicBezTo>
                    <a:pt x="4613020" y="317947"/>
                    <a:pt x="4595485" y="375710"/>
                    <a:pt x="4620306" y="422150"/>
                  </a:cubicBezTo>
                  <a:cubicBezTo>
                    <a:pt x="4645127" y="468591"/>
                    <a:pt x="4702908" y="486122"/>
                    <a:pt x="4749364" y="461309"/>
                  </a:cubicBezTo>
                  <a:cubicBezTo>
                    <a:pt x="4750655" y="460619"/>
                    <a:pt x="4751933" y="459899"/>
                    <a:pt x="4753192" y="459149"/>
                  </a:cubicBezTo>
                  <a:cubicBezTo>
                    <a:pt x="5000906" y="319499"/>
                    <a:pt x="5256473" y="194249"/>
                    <a:pt x="5518613" y="84025"/>
                  </a:cubicBezTo>
                  <a:lnTo>
                    <a:pt x="5518613" y="0"/>
                  </a:lnTo>
                  <a:close/>
                  <a:moveTo>
                    <a:pt x="4506698" y="959040"/>
                  </a:moveTo>
                  <a:cubicBezTo>
                    <a:pt x="4534914" y="1003493"/>
                    <a:pt x="4593832" y="1016668"/>
                    <a:pt x="4638305" y="988467"/>
                  </a:cubicBezTo>
                  <a:cubicBezTo>
                    <a:pt x="4920053" y="809892"/>
                    <a:pt x="5214244" y="651732"/>
                    <a:pt x="5518613" y="515208"/>
                  </a:cubicBezTo>
                  <a:lnTo>
                    <a:pt x="5518613" y="306799"/>
                  </a:lnTo>
                  <a:cubicBezTo>
                    <a:pt x="5178233" y="454670"/>
                    <a:pt x="4849857" y="628751"/>
                    <a:pt x="4536453" y="827473"/>
                  </a:cubicBezTo>
                  <a:cubicBezTo>
                    <a:pt x="4491903" y="855559"/>
                    <a:pt x="4478558" y="914434"/>
                    <a:pt x="4506654" y="958970"/>
                  </a:cubicBezTo>
                  <a:cubicBezTo>
                    <a:pt x="4506666" y="958995"/>
                    <a:pt x="4506685" y="959014"/>
                    <a:pt x="4506698" y="959040"/>
                  </a:cubicBezTo>
                  <a:close/>
                  <a:moveTo>
                    <a:pt x="4505109" y="4769266"/>
                  </a:moveTo>
                  <a:cubicBezTo>
                    <a:pt x="4479111" y="4815060"/>
                    <a:pt x="4495178" y="4873248"/>
                    <a:pt x="4540986" y="4899237"/>
                  </a:cubicBezTo>
                  <a:cubicBezTo>
                    <a:pt x="4586794" y="4925227"/>
                    <a:pt x="4645000" y="4909165"/>
                    <a:pt x="4670998" y="4863371"/>
                  </a:cubicBezTo>
                  <a:cubicBezTo>
                    <a:pt x="4671334" y="4862767"/>
                    <a:pt x="4671672" y="4862163"/>
                    <a:pt x="4672002" y="4861553"/>
                  </a:cubicBezTo>
                  <a:cubicBezTo>
                    <a:pt x="4894546" y="4460236"/>
                    <a:pt x="5180426" y="4097461"/>
                    <a:pt x="5518613" y="3787218"/>
                  </a:cubicBezTo>
                  <a:lnTo>
                    <a:pt x="5518613" y="3532982"/>
                  </a:lnTo>
                  <a:cubicBezTo>
                    <a:pt x="5109015" y="3880656"/>
                    <a:pt x="4765659" y="4299483"/>
                    <a:pt x="4505109" y="4769266"/>
                  </a:cubicBezTo>
                  <a:close/>
                  <a:moveTo>
                    <a:pt x="5138541" y="6858000"/>
                  </a:moveTo>
                  <a:lnTo>
                    <a:pt x="5329276" y="6858000"/>
                  </a:lnTo>
                  <a:cubicBezTo>
                    <a:pt x="5336270" y="6515418"/>
                    <a:pt x="5400255" y="6176332"/>
                    <a:pt x="5518613" y="5854724"/>
                  </a:cubicBezTo>
                  <a:lnTo>
                    <a:pt x="5518613" y="5389791"/>
                  </a:lnTo>
                  <a:cubicBezTo>
                    <a:pt x="5516706" y="5392651"/>
                    <a:pt x="5514862" y="5395638"/>
                    <a:pt x="5513146" y="5398816"/>
                  </a:cubicBezTo>
                  <a:cubicBezTo>
                    <a:pt x="5276239" y="5849385"/>
                    <a:pt x="5147964" y="6349072"/>
                    <a:pt x="5138541" y="6858000"/>
                  </a:cubicBezTo>
                  <a:close/>
                  <a:moveTo>
                    <a:pt x="4985952" y="5893686"/>
                  </a:moveTo>
                  <a:cubicBezTo>
                    <a:pt x="5035970" y="5910160"/>
                    <a:pt x="5089878" y="5882988"/>
                    <a:pt x="5106370" y="5832987"/>
                  </a:cubicBezTo>
                  <a:cubicBezTo>
                    <a:pt x="5204847" y="5534978"/>
                    <a:pt x="5343543" y="5251798"/>
                    <a:pt x="5518613" y="4991277"/>
                  </a:cubicBezTo>
                  <a:lnTo>
                    <a:pt x="5518613" y="4667127"/>
                  </a:lnTo>
                  <a:cubicBezTo>
                    <a:pt x="5258469" y="4998866"/>
                    <a:pt x="5057911" y="5373234"/>
                    <a:pt x="4925871" y="5773559"/>
                  </a:cubicBezTo>
                  <a:cubicBezTo>
                    <a:pt x="4909525" y="5823396"/>
                    <a:pt x="4936514" y="5877065"/>
                    <a:pt x="4986271" y="5893686"/>
                  </a:cubicBezTo>
                  <a:close/>
                  <a:moveTo>
                    <a:pt x="4231022" y="3746922"/>
                  </a:moveTo>
                  <a:cubicBezTo>
                    <a:pt x="3547960" y="4641328"/>
                    <a:pt x="3172923" y="5732780"/>
                    <a:pt x="3162013" y="6858000"/>
                  </a:cubicBezTo>
                  <a:lnTo>
                    <a:pt x="3352748" y="6858000"/>
                  </a:lnTo>
                  <a:cubicBezTo>
                    <a:pt x="3371256" y="5227137"/>
                    <a:pt x="4178328" y="3706129"/>
                    <a:pt x="5518613" y="2776187"/>
                  </a:cubicBezTo>
                  <a:lnTo>
                    <a:pt x="5518613" y="2545913"/>
                  </a:lnTo>
                  <a:cubicBezTo>
                    <a:pt x="5487758" y="2566252"/>
                    <a:pt x="5457088" y="2586909"/>
                    <a:pt x="5426615" y="2607883"/>
                  </a:cubicBezTo>
                  <a:cubicBezTo>
                    <a:pt x="4970414" y="2922055"/>
                    <a:pt x="4566875" y="3306503"/>
                    <a:pt x="4231022" y="3746922"/>
                  </a:cubicBezTo>
                  <a:close/>
                  <a:moveTo>
                    <a:pt x="4908260" y="6204806"/>
                  </a:moveTo>
                  <a:cubicBezTo>
                    <a:pt x="4856386" y="6195698"/>
                    <a:pt x="4806947" y="6230357"/>
                    <a:pt x="4797837" y="6282220"/>
                  </a:cubicBezTo>
                  <a:cubicBezTo>
                    <a:pt x="4797830" y="6282240"/>
                    <a:pt x="4797830" y="6282265"/>
                    <a:pt x="4797824" y="6282284"/>
                  </a:cubicBezTo>
                  <a:cubicBezTo>
                    <a:pt x="4764509" y="6472452"/>
                    <a:pt x="4746160" y="6664972"/>
                    <a:pt x="4742956" y="6858000"/>
                  </a:cubicBezTo>
                  <a:lnTo>
                    <a:pt x="4933691" y="6858000"/>
                  </a:lnTo>
                  <a:cubicBezTo>
                    <a:pt x="4936800" y="6676031"/>
                    <a:pt x="4954081" y="6494507"/>
                    <a:pt x="4985380" y="6315208"/>
                  </a:cubicBezTo>
                  <a:cubicBezTo>
                    <a:pt x="4994510" y="6263445"/>
                    <a:pt x="4960013" y="6214067"/>
                    <a:pt x="4908260" y="6204806"/>
                  </a:cubicBezTo>
                  <a:close/>
                  <a:moveTo>
                    <a:pt x="4560803" y="3966517"/>
                  </a:moveTo>
                  <a:cubicBezTo>
                    <a:pt x="4263180" y="4352091"/>
                    <a:pt x="4025727" y="4780535"/>
                    <a:pt x="3856544" y="5237250"/>
                  </a:cubicBezTo>
                  <a:cubicBezTo>
                    <a:pt x="3838253" y="5286641"/>
                    <a:pt x="3863468" y="5341505"/>
                    <a:pt x="3912875" y="5359791"/>
                  </a:cubicBezTo>
                  <a:cubicBezTo>
                    <a:pt x="3962282" y="5378077"/>
                    <a:pt x="4017163" y="5352869"/>
                    <a:pt x="4035454" y="5303478"/>
                  </a:cubicBezTo>
                  <a:cubicBezTo>
                    <a:pt x="4333199" y="4501537"/>
                    <a:pt x="4846398" y="3797203"/>
                    <a:pt x="5518613" y="3267942"/>
                  </a:cubicBezTo>
                  <a:lnTo>
                    <a:pt x="5518613" y="3027944"/>
                  </a:lnTo>
                  <a:cubicBezTo>
                    <a:pt x="5157405" y="3294948"/>
                    <a:pt x="4835056" y="3610823"/>
                    <a:pt x="4560803" y="3966517"/>
                  </a:cubicBezTo>
                  <a:close/>
                </a:path>
              </a:pathLst>
            </a:custGeom>
            <a:solidFill>
              <a:srgbClr val="004591">
                <a:alpha val="44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34;p5"/>
            <p:cNvSpPr/>
            <p:nvPr/>
          </p:nvSpPr>
          <p:spPr>
            <a:xfrm>
              <a:off x="5330737" y="210583"/>
              <a:ext cx="3668526" cy="4753341"/>
            </a:xfrm>
            <a:custGeom>
              <a:avLst/>
              <a:gdLst/>
              <a:ahLst/>
              <a:cxnLst/>
              <a:rect l="l" t="t" r="r" b="b"/>
              <a:pathLst>
                <a:path w="4891368" h="6337788" extrusionOk="0">
                  <a:moveTo>
                    <a:pt x="745243" y="3328976"/>
                  </a:moveTo>
                  <a:cubicBezTo>
                    <a:pt x="615034" y="3317536"/>
                    <a:pt x="605370" y="3517682"/>
                    <a:pt x="735833" y="3519144"/>
                  </a:cubicBezTo>
                  <a:cubicBezTo>
                    <a:pt x="854598" y="3519335"/>
                    <a:pt x="863499" y="3340544"/>
                    <a:pt x="745243" y="3328976"/>
                  </a:cubicBezTo>
                  <a:close/>
                  <a:moveTo>
                    <a:pt x="1658484" y="6147620"/>
                  </a:moveTo>
                  <a:cubicBezTo>
                    <a:pt x="1528275" y="6136180"/>
                    <a:pt x="1518611" y="6336390"/>
                    <a:pt x="1649138" y="6337788"/>
                  </a:cubicBezTo>
                  <a:cubicBezTo>
                    <a:pt x="1767903" y="6337916"/>
                    <a:pt x="1776676" y="6159125"/>
                    <a:pt x="1658484" y="6147620"/>
                  </a:cubicBezTo>
                  <a:close/>
                  <a:moveTo>
                    <a:pt x="1259974" y="4171957"/>
                  </a:moveTo>
                  <a:cubicBezTo>
                    <a:pt x="1129765" y="4160580"/>
                    <a:pt x="1119783" y="4360664"/>
                    <a:pt x="1250564" y="4362189"/>
                  </a:cubicBezTo>
                  <a:cubicBezTo>
                    <a:pt x="1369329" y="4362253"/>
                    <a:pt x="1378166" y="4183652"/>
                    <a:pt x="1259974" y="4171957"/>
                  </a:cubicBezTo>
                  <a:close/>
                  <a:moveTo>
                    <a:pt x="1778774" y="3926811"/>
                  </a:moveTo>
                  <a:cubicBezTo>
                    <a:pt x="1648566" y="3915307"/>
                    <a:pt x="1638902" y="4115517"/>
                    <a:pt x="1769365" y="4116979"/>
                  </a:cubicBezTo>
                  <a:cubicBezTo>
                    <a:pt x="1888066" y="4117487"/>
                    <a:pt x="1896967" y="3938442"/>
                    <a:pt x="1778774" y="3926811"/>
                  </a:cubicBezTo>
                  <a:close/>
                  <a:moveTo>
                    <a:pt x="2490854" y="5643345"/>
                  </a:moveTo>
                  <a:cubicBezTo>
                    <a:pt x="2372661" y="5654976"/>
                    <a:pt x="2381499" y="5833513"/>
                    <a:pt x="2500200" y="5833576"/>
                  </a:cubicBezTo>
                  <a:cubicBezTo>
                    <a:pt x="2630790" y="5832115"/>
                    <a:pt x="2621062" y="5632095"/>
                    <a:pt x="2490727" y="5643408"/>
                  </a:cubicBezTo>
                  <a:close/>
                  <a:moveTo>
                    <a:pt x="1817685" y="949650"/>
                  </a:moveTo>
                  <a:cubicBezTo>
                    <a:pt x="1699556" y="961282"/>
                    <a:pt x="1708330" y="1139882"/>
                    <a:pt x="1827031" y="1139882"/>
                  </a:cubicBezTo>
                  <a:cubicBezTo>
                    <a:pt x="1957811" y="1138420"/>
                    <a:pt x="1947957" y="938337"/>
                    <a:pt x="1817685" y="949650"/>
                  </a:cubicBezTo>
                  <a:close/>
                  <a:moveTo>
                    <a:pt x="1761990" y="2491334"/>
                  </a:moveTo>
                  <a:cubicBezTo>
                    <a:pt x="1892707" y="2489745"/>
                    <a:pt x="1882789" y="2289725"/>
                    <a:pt x="1752580" y="2301102"/>
                  </a:cubicBezTo>
                  <a:cubicBezTo>
                    <a:pt x="1634388" y="2312734"/>
                    <a:pt x="1643289" y="2491334"/>
                    <a:pt x="1761990" y="2491334"/>
                  </a:cubicBezTo>
                  <a:close/>
                  <a:moveTo>
                    <a:pt x="722863" y="4567103"/>
                  </a:moveTo>
                  <a:cubicBezTo>
                    <a:pt x="592591" y="4555789"/>
                    <a:pt x="582990" y="4755682"/>
                    <a:pt x="713453" y="4757334"/>
                  </a:cubicBezTo>
                  <a:cubicBezTo>
                    <a:pt x="832154" y="4757334"/>
                    <a:pt x="841119" y="4578734"/>
                    <a:pt x="722863" y="4567103"/>
                  </a:cubicBezTo>
                  <a:close/>
                  <a:moveTo>
                    <a:pt x="4272069" y="190694"/>
                  </a:moveTo>
                  <a:cubicBezTo>
                    <a:pt x="4402786" y="189105"/>
                    <a:pt x="4392868" y="-10851"/>
                    <a:pt x="4262659" y="463"/>
                  </a:cubicBezTo>
                  <a:cubicBezTo>
                    <a:pt x="4144467" y="12157"/>
                    <a:pt x="4153304" y="190758"/>
                    <a:pt x="4272069" y="190694"/>
                  </a:cubicBezTo>
                  <a:close/>
                  <a:moveTo>
                    <a:pt x="84153" y="3888675"/>
                  </a:moveTo>
                  <a:cubicBezTo>
                    <a:pt x="-33721" y="3900434"/>
                    <a:pt x="-25138" y="4079352"/>
                    <a:pt x="93436" y="4079352"/>
                  </a:cubicBezTo>
                  <a:cubicBezTo>
                    <a:pt x="224280" y="4077445"/>
                    <a:pt x="214235" y="3877425"/>
                    <a:pt x="84153" y="3888675"/>
                  </a:cubicBezTo>
                  <a:close/>
                  <a:moveTo>
                    <a:pt x="489339" y="5693238"/>
                  </a:moveTo>
                  <a:cubicBezTo>
                    <a:pt x="371210" y="5704679"/>
                    <a:pt x="379984" y="5883470"/>
                    <a:pt x="498685" y="5883407"/>
                  </a:cubicBezTo>
                  <a:cubicBezTo>
                    <a:pt x="629403" y="5882135"/>
                    <a:pt x="619611" y="5681925"/>
                    <a:pt x="489339" y="5693366"/>
                  </a:cubicBezTo>
                  <a:close/>
                  <a:moveTo>
                    <a:pt x="2214860" y="5039345"/>
                  </a:moveTo>
                  <a:cubicBezTo>
                    <a:pt x="2096731" y="5050976"/>
                    <a:pt x="2105504" y="5229576"/>
                    <a:pt x="2224206" y="5229576"/>
                  </a:cubicBezTo>
                  <a:cubicBezTo>
                    <a:pt x="2354923" y="5228178"/>
                    <a:pt x="2345132" y="5028222"/>
                    <a:pt x="2214860" y="5039472"/>
                  </a:cubicBezTo>
                  <a:close/>
                  <a:moveTo>
                    <a:pt x="4448054" y="5922813"/>
                  </a:moveTo>
                  <a:cubicBezTo>
                    <a:pt x="4329862" y="5934444"/>
                    <a:pt x="4338763" y="6113108"/>
                    <a:pt x="4457464" y="6113044"/>
                  </a:cubicBezTo>
                  <a:cubicBezTo>
                    <a:pt x="4588435" y="6111774"/>
                    <a:pt x="4578326" y="5911754"/>
                    <a:pt x="4448054" y="5923067"/>
                  </a:cubicBezTo>
                  <a:close/>
                  <a:moveTo>
                    <a:pt x="4267491" y="1896804"/>
                  </a:moveTo>
                  <a:cubicBezTo>
                    <a:pt x="4149299" y="1908372"/>
                    <a:pt x="4158136" y="2086973"/>
                    <a:pt x="4276837" y="2087036"/>
                  </a:cubicBezTo>
                  <a:cubicBezTo>
                    <a:pt x="4407554" y="2085765"/>
                    <a:pt x="4397700" y="1885682"/>
                    <a:pt x="4267491" y="1897059"/>
                  </a:cubicBezTo>
                  <a:close/>
                  <a:moveTo>
                    <a:pt x="4153050" y="722301"/>
                  </a:moveTo>
                  <a:cubicBezTo>
                    <a:pt x="4283831" y="720775"/>
                    <a:pt x="4273849" y="520755"/>
                    <a:pt x="4143704" y="532069"/>
                  </a:cubicBezTo>
                  <a:cubicBezTo>
                    <a:pt x="4025384" y="543954"/>
                    <a:pt x="4034222" y="722491"/>
                    <a:pt x="4152923" y="722555"/>
                  </a:cubicBezTo>
                  <a:close/>
                  <a:moveTo>
                    <a:pt x="4144848" y="4439731"/>
                  </a:moveTo>
                  <a:cubicBezTo>
                    <a:pt x="4026719" y="4451362"/>
                    <a:pt x="4035557" y="4629962"/>
                    <a:pt x="4154258" y="4629962"/>
                  </a:cubicBezTo>
                  <a:cubicBezTo>
                    <a:pt x="4284975" y="4628373"/>
                    <a:pt x="4275184" y="4428417"/>
                    <a:pt x="4144848" y="4439731"/>
                  </a:cubicBezTo>
                  <a:close/>
                  <a:moveTo>
                    <a:pt x="4591233" y="5427499"/>
                  </a:moveTo>
                  <a:cubicBezTo>
                    <a:pt x="4461278" y="5416058"/>
                    <a:pt x="4451042" y="5616269"/>
                    <a:pt x="4582078" y="5617476"/>
                  </a:cubicBezTo>
                  <a:cubicBezTo>
                    <a:pt x="4700524" y="5617858"/>
                    <a:pt x="4709235" y="5439067"/>
                    <a:pt x="4591233" y="5427499"/>
                  </a:cubicBezTo>
                  <a:close/>
                  <a:moveTo>
                    <a:pt x="4806955" y="4171957"/>
                  </a:moveTo>
                  <a:cubicBezTo>
                    <a:pt x="4676746" y="4160580"/>
                    <a:pt x="4667082" y="4360600"/>
                    <a:pt x="4797609" y="4362189"/>
                  </a:cubicBezTo>
                  <a:cubicBezTo>
                    <a:pt x="4916373" y="4362189"/>
                    <a:pt x="4925401" y="4183589"/>
                    <a:pt x="4806955" y="4171957"/>
                  </a:cubicBezTo>
                  <a:close/>
                  <a:moveTo>
                    <a:pt x="3486302" y="1201216"/>
                  </a:moveTo>
                  <a:cubicBezTo>
                    <a:pt x="3605003" y="1201216"/>
                    <a:pt x="3613841" y="1022616"/>
                    <a:pt x="3495648" y="1010985"/>
                  </a:cubicBezTo>
                  <a:cubicBezTo>
                    <a:pt x="3365439" y="999608"/>
                    <a:pt x="3355585" y="1199627"/>
                    <a:pt x="3486302" y="1201216"/>
                  </a:cubicBezTo>
                  <a:close/>
                  <a:moveTo>
                    <a:pt x="2813387" y="534738"/>
                  </a:moveTo>
                  <a:cubicBezTo>
                    <a:pt x="2695259" y="546370"/>
                    <a:pt x="2704032" y="724906"/>
                    <a:pt x="2822734" y="724970"/>
                  </a:cubicBezTo>
                  <a:cubicBezTo>
                    <a:pt x="2953451" y="723445"/>
                    <a:pt x="2943660" y="523425"/>
                    <a:pt x="2813387" y="534738"/>
                  </a:cubicBezTo>
                  <a:close/>
                  <a:moveTo>
                    <a:pt x="3045640" y="3211646"/>
                  </a:moveTo>
                  <a:cubicBezTo>
                    <a:pt x="2927447" y="3223278"/>
                    <a:pt x="2936285" y="3401878"/>
                    <a:pt x="3055049" y="3401878"/>
                  </a:cubicBezTo>
                  <a:cubicBezTo>
                    <a:pt x="3185767" y="3400289"/>
                    <a:pt x="3175848" y="3200333"/>
                    <a:pt x="3045640" y="3211646"/>
                  </a:cubicBezTo>
                  <a:close/>
                  <a:moveTo>
                    <a:pt x="3521080" y="4894812"/>
                  </a:moveTo>
                  <a:cubicBezTo>
                    <a:pt x="3390871" y="4883499"/>
                    <a:pt x="3381207" y="5083518"/>
                    <a:pt x="3511734" y="5085044"/>
                  </a:cubicBezTo>
                  <a:cubicBezTo>
                    <a:pt x="3630498" y="5085044"/>
                    <a:pt x="3639272" y="4906507"/>
                    <a:pt x="3521080" y="4894812"/>
                  </a:cubicBezTo>
                  <a:close/>
                  <a:moveTo>
                    <a:pt x="3706220" y="5642900"/>
                  </a:moveTo>
                  <a:cubicBezTo>
                    <a:pt x="3581606" y="5643599"/>
                    <a:pt x="3581606" y="5832877"/>
                    <a:pt x="3706220" y="5833576"/>
                  </a:cubicBezTo>
                  <a:cubicBezTo>
                    <a:pt x="3830834" y="5832941"/>
                    <a:pt x="3830897" y="5643662"/>
                    <a:pt x="3706220" y="5642900"/>
                  </a:cubicBezTo>
                  <a:close/>
                  <a:moveTo>
                    <a:pt x="2673642" y="3056499"/>
                  </a:moveTo>
                  <a:cubicBezTo>
                    <a:pt x="2555513" y="3068131"/>
                    <a:pt x="2564351" y="3246731"/>
                    <a:pt x="2683051" y="3246731"/>
                  </a:cubicBezTo>
                  <a:cubicBezTo>
                    <a:pt x="2813769" y="3245206"/>
                    <a:pt x="2803914" y="3045186"/>
                    <a:pt x="2673642" y="3056499"/>
                  </a:cubicBezTo>
                  <a:close/>
                </a:path>
              </a:pathLst>
            </a:custGeom>
            <a:solidFill>
              <a:srgbClr val="004591">
                <a:alpha val="44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5" name="Google Shape;35;p5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74334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body" idx="1"/>
          </p:nvPr>
        </p:nvSpPr>
        <p:spPr>
          <a:xfrm>
            <a:off x="855300" y="1430147"/>
            <a:ext cx="7433400" cy="303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81000" rtl="0">
              <a:spcBef>
                <a:spcPts val="60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rtl="0">
              <a:spcBef>
                <a:spcPts val="60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rtl="0">
              <a:spcBef>
                <a:spcPts val="60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rtl="0">
              <a:spcBef>
                <a:spcPts val="60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rtl="0">
              <a:spcBef>
                <a:spcPts val="60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rtl="0">
              <a:spcBef>
                <a:spcPts val="60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rtl="0">
              <a:spcBef>
                <a:spcPts val="60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rtl="0">
              <a:spcBef>
                <a:spcPts val="600"/>
              </a:spcBef>
              <a:spcAft>
                <a:spcPts val="60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oogle Shape;58;p8"/>
          <p:cNvGrpSpPr/>
          <p:nvPr/>
        </p:nvGrpSpPr>
        <p:grpSpPr>
          <a:xfrm>
            <a:off x="5005048" y="0"/>
            <a:ext cx="4138960" cy="5143642"/>
            <a:chOff x="5005048" y="0"/>
            <a:chExt cx="4138960" cy="5143642"/>
          </a:xfrm>
        </p:grpSpPr>
        <p:sp>
          <p:nvSpPr>
            <p:cNvPr id="59" name="Google Shape;59;p8"/>
            <p:cNvSpPr/>
            <p:nvPr/>
          </p:nvSpPr>
          <p:spPr>
            <a:xfrm>
              <a:off x="5005049" y="0"/>
              <a:ext cx="4138960" cy="5143500"/>
            </a:xfrm>
            <a:custGeom>
              <a:avLst/>
              <a:gdLst/>
              <a:ahLst/>
              <a:cxnLst/>
              <a:rect l="l" t="t" r="r" b="b"/>
              <a:pathLst>
                <a:path w="5518613" h="6858000" extrusionOk="0">
                  <a:moveTo>
                    <a:pt x="4347879" y="6858000"/>
                  </a:moveTo>
                  <a:lnTo>
                    <a:pt x="4538614" y="6858000"/>
                  </a:lnTo>
                  <a:cubicBezTo>
                    <a:pt x="4551534" y="5930683"/>
                    <a:pt x="4899626" y="5039346"/>
                    <a:pt x="5518613" y="4348570"/>
                  </a:cubicBezTo>
                  <a:lnTo>
                    <a:pt x="5518613" y="4070500"/>
                  </a:lnTo>
                  <a:cubicBezTo>
                    <a:pt x="4781548" y="4812740"/>
                    <a:pt x="4361771" y="5812222"/>
                    <a:pt x="4347879" y="6858000"/>
                  </a:cubicBezTo>
                  <a:close/>
                  <a:moveTo>
                    <a:pt x="4301085" y="5188627"/>
                  </a:moveTo>
                  <a:cubicBezTo>
                    <a:pt x="4077511" y="5717157"/>
                    <a:pt x="3959147" y="6284191"/>
                    <a:pt x="3952611" y="6858000"/>
                  </a:cubicBezTo>
                  <a:lnTo>
                    <a:pt x="4143347" y="6858000"/>
                  </a:lnTo>
                  <a:cubicBezTo>
                    <a:pt x="4157130" y="5751110"/>
                    <a:pt x="4603757" y="4693586"/>
                    <a:pt x="5387642" y="3911730"/>
                  </a:cubicBezTo>
                  <a:cubicBezTo>
                    <a:pt x="5430449" y="3868935"/>
                    <a:pt x="5474000" y="3827197"/>
                    <a:pt x="5518295" y="3786519"/>
                  </a:cubicBezTo>
                  <a:lnTo>
                    <a:pt x="5518295" y="3532283"/>
                  </a:lnTo>
                  <a:cubicBezTo>
                    <a:pt x="5426952" y="3609615"/>
                    <a:pt x="5338451" y="3691136"/>
                    <a:pt x="5252792" y="3776858"/>
                  </a:cubicBezTo>
                  <a:cubicBezTo>
                    <a:pt x="4847103" y="4181397"/>
                    <a:pt x="4523877" y="4660866"/>
                    <a:pt x="4301085" y="5188627"/>
                  </a:cubicBezTo>
                  <a:close/>
                  <a:moveTo>
                    <a:pt x="4742956" y="6858000"/>
                  </a:moveTo>
                  <a:lnTo>
                    <a:pt x="4933691" y="6858000"/>
                  </a:lnTo>
                  <a:cubicBezTo>
                    <a:pt x="4944296" y="6192253"/>
                    <a:pt x="5147442" y="5543813"/>
                    <a:pt x="5518613" y="4990959"/>
                  </a:cubicBezTo>
                  <a:lnTo>
                    <a:pt x="5518613" y="4666809"/>
                  </a:lnTo>
                  <a:cubicBezTo>
                    <a:pt x="5027419" y="5292807"/>
                    <a:pt x="4754965" y="6062479"/>
                    <a:pt x="4742956" y="6858000"/>
                  </a:cubicBezTo>
                  <a:close/>
                  <a:moveTo>
                    <a:pt x="3936844" y="5034751"/>
                  </a:moveTo>
                  <a:cubicBezTo>
                    <a:pt x="3692690" y="5611967"/>
                    <a:pt x="3563753" y="6231329"/>
                    <a:pt x="3557280" y="6858000"/>
                  </a:cubicBezTo>
                  <a:lnTo>
                    <a:pt x="3748016" y="6858000"/>
                  </a:lnTo>
                  <a:cubicBezTo>
                    <a:pt x="3761742" y="5646276"/>
                    <a:pt x="4250019" y="4488202"/>
                    <a:pt x="5108087" y="3632261"/>
                  </a:cubicBezTo>
                  <a:cubicBezTo>
                    <a:pt x="5237705" y="3502760"/>
                    <a:pt x="5374780" y="3380944"/>
                    <a:pt x="5518613" y="3267434"/>
                  </a:cubicBezTo>
                  <a:lnTo>
                    <a:pt x="5518613" y="3027435"/>
                  </a:lnTo>
                  <a:cubicBezTo>
                    <a:pt x="4821685" y="3543508"/>
                    <a:pt x="4275552" y="4236573"/>
                    <a:pt x="3936844" y="5034751"/>
                  </a:cubicBezTo>
                  <a:close/>
                  <a:moveTo>
                    <a:pt x="1590798" y="2330830"/>
                  </a:moveTo>
                  <a:cubicBezTo>
                    <a:pt x="2180774" y="1457646"/>
                    <a:pt x="2932850" y="705739"/>
                    <a:pt x="3806254" y="115868"/>
                  </a:cubicBezTo>
                  <a:cubicBezTo>
                    <a:pt x="3864619" y="76504"/>
                    <a:pt x="3923511" y="37881"/>
                    <a:pt x="3982938" y="0"/>
                  </a:cubicBezTo>
                  <a:lnTo>
                    <a:pt x="3637961" y="0"/>
                  </a:lnTo>
                  <a:cubicBezTo>
                    <a:pt x="2317309" y="907938"/>
                    <a:pt x="1283739" y="2174291"/>
                    <a:pt x="658991" y="3649867"/>
                  </a:cubicBezTo>
                  <a:cubicBezTo>
                    <a:pt x="229264" y="4666364"/>
                    <a:pt x="7820" y="5745720"/>
                    <a:pt x="0" y="6858000"/>
                  </a:cubicBezTo>
                  <a:lnTo>
                    <a:pt x="190735" y="6858000"/>
                  </a:lnTo>
                  <a:cubicBezTo>
                    <a:pt x="198492" y="5771144"/>
                    <a:pt x="414913" y="4716957"/>
                    <a:pt x="834595" y="3724104"/>
                  </a:cubicBezTo>
                  <a:cubicBezTo>
                    <a:pt x="1041009" y="3236353"/>
                    <a:pt x="1294217" y="2769749"/>
                    <a:pt x="1590670" y="2330830"/>
                  </a:cubicBezTo>
                  <a:close/>
                  <a:moveTo>
                    <a:pt x="5138478" y="6858000"/>
                  </a:moveTo>
                  <a:lnTo>
                    <a:pt x="5329213" y="6858000"/>
                  </a:lnTo>
                  <a:cubicBezTo>
                    <a:pt x="5335393" y="6514973"/>
                    <a:pt x="5399423" y="6175480"/>
                    <a:pt x="5518613" y="5853770"/>
                  </a:cubicBezTo>
                  <a:lnTo>
                    <a:pt x="5518613" y="5388583"/>
                  </a:lnTo>
                  <a:cubicBezTo>
                    <a:pt x="5473428" y="5473625"/>
                    <a:pt x="5431892" y="5560847"/>
                    <a:pt x="5394000" y="5650255"/>
                  </a:cubicBezTo>
                  <a:cubicBezTo>
                    <a:pt x="5232135" y="6032727"/>
                    <a:pt x="5145382" y="6442770"/>
                    <a:pt x="5138478" y="6858000"/>
                  </a:cubicBezTo>
                  <a:close/>
                  <a:moveTo>
                    <a:pt x="1918417" y="2551824"/>
                  </a:moveTo>
                  <a:cubicBezTo>
                    <a:pt x="2643092" y="1478290"/>
                    <a:pt x="3623084" y="601442"/>
                    <a:pt x="4770422" y="0"/>
                  </a:cubicBezTo>
                  <a:lnTo>
                    <a:pt x="4376235" y="0"/>
                  </a:lnTo>
                  <a:cubicBezTo>
                    <a:pt x="4221103" y="90127"/>
                    <a:pt x="4069195" y="185317"/>
                    <a:pt x="3920504" y="285570"/>
                  </a:cubicBezTo>
                  <a:cubicBezTo>
                    <a:pt x="2634426" y="1153193"/>
                    <a:pt x="1627921" y="2375366"/>
                    <a:pt x="1023169" y="3803743"/>
                  </a:cubicBezTo>
                  <a:cubicBezTo>
                    <a:pt x="614105" y="4771490"/>
                    <a:pt x="403024" y="5798792"/>
                    <a:pt x="395331" y="6858000"/>
                  </a:cubicBezTo>
                  <a:lnTo>
                    <a:pt x="586067" y="6858000"/>
                  </a:lnTo>
                  <a:cubicBezTo>
                    <a:pt x="593760" y="5824406"/>
                    <a:pt x="799754" y="4822147"/>
                    <a:pt x="1198836" y="3877980"/>
                  </a:cubicBezTo>
                  <a:cubicBezTo>
                    <a:pt x="1395332" y="3413753"/>
                    <a:pt x="1636313" y="2969629"/>
                    <a:pt x="1918417" y="2551824"/>
                  </a:cubicBezTo>
                  <a:close/>
                  <a:moveTo>
                    <a:pt x="3295909" y="1820898"/>
                  </a:moveTo>
                  <a:cubicBezTo>
                    <a:pt x="2638349" y="2477855"/>
                    <a:pt x="2113960" y="3255643"/>
                    <a:pt x="1751587" y="4111495"/>
                  </a:cubicBezTo>
                  <a:cubicBezTo>
                    <a:pt x="1383722" y="4981807"/>
                    <a:pt x="1193495" y="5905571"/>
                    <a:pt x="1185739" y="6858000"/>
                  </a:cubicBezTo>
                  <a:lnTo>
                    <a:pt x="1376474" y="6858000"/>
                  </a:lnTo>
                  <a:cubicBezTo>
                    <a:pt x="1384167" y="5931185"/>
                    <a:pt x="1569308" y="5032463"/>
                    <a:pt x="1927255" y="4185732"/>
                  </a:cubicBezTo>
                  <a:cubicBezTo>
                    <a:pt x="2618518" y="2553159"/>
                    <a:pt x="3901291" y="1241972"/>
                    <a:pt x="5518613" y="514827"/>
                  </a:cubicBezTo>
                  <a:lnTo>
                    <a:pt x="5518613" y="306544"/>
                  </a:lnTo>
                  <a:cubicBezTo>
                    <a:pt x="4689289" y="667432"/>
                    <a:pt x="3935274" y="1181063"/>
                    <a:pt x="3295909" y="1820643"/>
                  </a:cubicBezTo>
                  <a:close/>
                  <a:moveTo>
                    <a:pt x="3572666" y="4881129"/>
                  </a:moveTo>
                  <a:cubicBezTo>
                    <a:pt x="3307970" y="5506962"/>
                    <a:pt x="3168460" y="6178556"/>
                    <a:pt x="3162013" y="6858000"/>
                  </a:cubicBezTo>
                  <a:lnTo>
                    <a:pt x="3352748" y="6858000"/>
                  </a:lnTo>
                  <a:cubicBezTo>
                    <a:pt x="3372565" y="5227315"/>
                    <a:pt x="4179313" y="3706695"/>
                    <a:pt x="5518613" y="2775615"/>
                  </a:cubicBezTo>
                  <a:lnTo>
                    <a:pt x="5518613" y="2545341"/>
                  </a:lnTo>
                  <a:cubicBezTo>
                    <a:pt x="4654149" y="3115286"/>
                    <a:pt x="3977337" y="3927785"/>
                    <a:pt x="3573111" y="4880875"/>
                  </a:cubicBezTo>
                  <a:close/>
                  <a:moveTo>
                    <a:pt x="5235308" y="0"/>
                  </a:moveTo>
                  <a:cubicBezTo>
                    <a:pt x="3502800" y="791829"/>
                    <a:pt x="2129930" y="2203840"/>
                    <a:pt x="1387410" y="3957619"/>
                  </a:cubicBezTo>
                  <a:cubicBezTo>
                    <a:pt x="998882" y="4876680"/>
                    <a:pt x="798292" y="5852181"/>
                    <a:pt x="790535" y="6858000"/>
                  </a:cubicBezTo>
                  <a:lnTo>
                    <a:pt x="981270" y="6858000"/>
                  </a:lnTo>
                  <a:cubicBezTo>
                    <a:pt x="989027" y="5877796"/>
                    <a:pt x="1184722" y="4927273"/>
                    <a:pt x="1563077" y="4031856"/>
                  </a:cubicBezTo>
                  <a:cubicBezTo>
                    <a:pt x="2315465" y="2254877"/>
                    <a:pt x="3730277" y="840502"/>
                    <a:pt x="5507805" y="88347"/>
                  </a:cubicBezTo>
                  <a:lnTo>
                    <a:pt x="5518295" y="83961"/>
                  </a:lnTo>
                  <a:lnTo>
                    <a:pt x="5518295" y="0"/>
                  </a:lnTo>
                  <a:close/>
                  <a:moveTo>
                    <a:pt x="2115829" y="4265371"/>
                  </a:moveTo>
                  <a:cubicBezTo>
                    <a:pt x="1768499" y="5086996"/>
                    <a:pt x="1588763" y="5958960"/>
                    <a:pt x="1581070" y="6858000"/>
                  </a:cubicBezTo>
                  <a:lnTo>
                    <a:pt x="1771805" y="6858000"/>
                  </a:lnTo>
                  <a:cubicBezTo>
                    <a:pt x="1779499" y="5984575"/>
                    <a:pt x="1954148" y="5137589"/>
                    <a:pt x="2291496" y="4339608"/>
                  </a:cubicBezTo>
                  <a:cubicBezTo>
                    <a:pt x="2920256" y="2855992"/>
                    <a:pt x="4067231" y="1651564"/>
                    <a:pt x="5518613" y="950841"/>
                  </a:cubicBezTo>
                  <a:lnTo>
                    <a:pt x="5518613" y="739889"/>
                  </a:lnTo>
                  <a:cubicBezTo>
                    <a:pt x="3987230" y="1453890"/>
                    <a:pt x="2774896" y="2709940"/>
                    <a:pt x="2115829" y="4265371"/>
                  </a:cubicBezTo>
                  <a:close/>
                  <a:moveTo>
                    <a:pt x="3208425" y="4726999"/>
                  </a:moveTo>
                  <a:cubicBezTo>
                    <a:pt x="2923104" y="5401587"/>
                    <a:pt x="2773059" y="6125618"/>
                    <a:pt x="2766809" y="6858000"/>
                  </a:cubicBezTo>
                  <a:lnTo>
                    <a:pt x="2957544" y="6858000"/>
                  </a:lnTo>
                  <a:cubicBezTo>
                    <a:pt x="2978335" y="5002228"/>
                    <a:pt x="3943723" y="3284988"/>
                    <a:pt x="5518613" y="2302356"/>
                  </a:cubicBezTo>
                  <a:lnTo>
                    <a:pt x="5518613" y="2079201"/>
                  </a:lnTo>
                  <a:cubicBezTo>
                    <a:pt x="4486524" y="2693796"/>
                    <a:pt x="3677291" y="3621298"/>
                    <a:pt x="3208425" y="4726999"/>
                  </a:cubicBezTo>
                  <a:close/>
                  <a:moveTo>
                    <a:pt x="2844247" y="4573123"/>
                  </a:moveTo>
                  <a:cubicBezTo>
                    <a:pt x="2538117" y="5297313"/>
                    <a:pt x="2379234" y="6065676"/>
                    <a:pt x="2371478" y="6858000"/>
                  </a:cubicBezTo>
                  <a:lnTo>
                    <a:pt x="2562213" y="6858000"/>
                  </a:lnTo>
                  <a:cubicBezTo>
                    <a:pt x="2569906" y="6091353"/>
                    <a:pt x="2723703" y="5347905"/>
                    <a:pt x="3019978" y="4647360"/>
                  </a:cubicBezTo>
                  <a:cubicBezTo>
                    <a:pt x="3521924" y="3463366"/>
                    <a:pt x="4400064" y="2477658"/>
                    <a:pt x="5518613" y="1842635"/>
                  </a:cubicBezTo>
                  <a:lnTo>
                    <a:pt x="5518613" y="1624564"/>
                  </a:lnTo>
                  <a:cubicBezTo>
                    <a:pt x="4319580" y="2277199"/>
                    <a:pt x="3376933" y="3316482"/>
                    <a:pt x="2844247" y="4573123"/>
                  </a:cubicBezTo>
                  <a:close/>
                  <a:moveTo>
                    <a:pt x="2480006" y="4419247"/>
                  </a:moveTo>
                  <a:cubicBezTo>
                    <a:pt x="2153276" y="5192123"/>
                    <a:pt x="1984094" y="6012350"/>
                    <a:pt x="1976274" y="6858000"/>
                  </a:cubicBezTo>
                  <a:lnTo>
                    <a:pt x="2167009" y="6858000"/>
                  </a:lnTo>
                  <a:cubicBezTo>
                    <a:pt x="2174702" y="6038091"/>
                    <a:pt x="2338989" y="5242779"/>
                    <a:pt x="2655737" y="4493611"/>
                  </a:cubicBezTo>
                  <a:cubicBezTo>
                    <a:pt x="3221262" y="3159288"/>
                    <a:pt x="4233361" y="2063108"/>
                    <a:pt x="5518613" y="1392892"/>
                  </a:cubicBezTo>
                  <a:lnTo>
                    <a:pt x="5518613" y="1178826"/>
                  </a:lnTo>
                  <a:cubicBezTo>
                    <a:pt x="4153132" y="1864200"/>
                    <a:pt x="3076061" y="3012811"/>
                    <a:pt x="2480006" y="4419247"/>
                  </a:cubicBezTo>
                  <a:close/>
                </a:path>
              </a:pathLst>
            </a:custGeom>
            <a:solidFill>
              <a:srgbClr val="004591">
                <a:alpha val="44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60;p8"/>
            <p:cNvSpPr/>
            <p:nvPr/>
          </p:nvSpPr>
          <p:spPr>
            <a:xfrm>
              <a:off x="5005048" y="0"/>
              <a:ext cx="4138960" cy="5143642"/>
            </a:xfrm>
            <a:custGeom>
              <a:avLst/>
              <a:gdLst/>
              <a:ahLst/>
              <a:cxnLst/>
              <a:rect l="l" t="t" r="r" b="b"/>
              <a:pathLst>
                <a:path w="5518613" h="6858190" extrusionOk="0">
                  <a:moveTo>
                    <a:pt x="2240760" y="4214715"/>
                  </a:moveTo>
                  <a:cubicBezTo>
                    <a:pt x="2192225" y="4194261"/>
                    <a:pt x="2136295" y="4217016"/>
                    <a:pt x="2115841" y="4265537"/>
                  </a:cubicBezTo>
                  <a:cubicBezTo>
                    <a:pt x="2115835" y="4265543"/>
                    <a:pt x="2115835" y="4265556"/>
                    <a:pt x="2115829" y="4265562"/>
                  </a:cubicBezTo>
                  <a:cubicBezTo>
                    <a:pt x="1768499" y="5087187"/>
                    <a:pt x="1588763" y="5959151"/>
                    <a:pt x="1581070" y="6858191"/>
                  </a:cubicBezTo>
                  <a:lnTo>
                    <a:pt x="1771805" y="6858191"/>
                  </a:lnTo>
                  <a:cubicBezTo>
                    <a:pt x="1779499" y="5984765"/>
                    <a:pt x="1954148" y="5137780"/>
                    <a:pt x="2291496" y="4339799"/>
                  </a:cubicBezTo>
                  <a:cubicBezTo>
                    <a:pt x="2312070" y="4291329"/>
                    <a:pt x="2289436" y="4235359"/>
                    <a:pt x="2240951" y="4214797"/>
                  </a:cubicBezTo>
                  <a:cubicBezTo>
                    <a:pt x="2240888" y="4214766"/>
                    <a:pt x="2240824" y="4214740"/>
                    <a:pt x="2240760" y="4214715"/>
                  </a:cubicBezTo>
                  <a:close/>
                  <a:moveTo>
                    <a:pt x="2250170" y="2598095"/>
                  </a:moveTo>
                  <a:cubicBezTo>
                    <a:pt x="2206714" y="2568350"/>
                    <a:pt x="2147370" y="2579447"/>
                    <a:pt x="2117609" y="2622883"/>
                  </a:cubicBezTo>
                  <a:cubicBezTo>
                    <a:pt x="1637146" y="3322742"/>
                    <a:pt x="1278195" y="4098599"/>
                    <a:pt x="1055848" y="4917803"/>
                  </a:cubicBezTo>
                  <a:cubicBezTo>
                    <a:pt x="1040138" y="4968059"/>
                    <a:pt x="1068151" y="5021531"/>
                    <a:pt x="1118422" y="5037242"/>
                  </a:cubicBezTo>
                  <a:cubicBezTo>
                    <a:pt x="1168694" y="5052948"/>
                    <a:pt x="1222182" y="5024944"/>
                    <a:pt x="1237899" y="4974688"/>
                  </a:cubicBezTo>
                  <a:cubicBezTo>
                    <a:pt x="1238611" y="4972400"/>
                    <a:pt x="1239240" y="4970093"/>
                    <a:pt x="1239781" y="4967760"/>
                  </a:cubicBezTo>
                  <a:cubicBezTo>
                    <a:pt x="1456596" y="4169149"/>
                    <a:pt x="1806538" y="3412786"/>
                    <a:pt x="2274902" y="2730488"/>
                  </a:cubicBezTo>
                  <a:cubicBezTo>
                    <a:pt x="2304581" y="2687090"/>
                    <a:pt x="2293518" y="2627860"/>
                    <a:pt x="2250170" y="2598095"/>
                  </a:cubicBezTo>
                  <a:close/>
                  <a:moveTo>
                    <a:pt x="5289222" y="4471365"/>
                  </a:moveTo>
                  <a:cubicBezTo>
                    <a:pt x="5247089" y="4439770"/>
                    <a:pt x="5187312" y="4448313"/>
                    <a:pt x="5155707" y="4490433"/>
                  </a:cubicBezTo>
                  <a:cubicBezTo>
                    <a:pt x="4642139" y="5174034"/>
                    <a:pt x="4359361" y="6003210"/>
                    <a:pt x="4348260" y="6858064"/>
                  </a:cubicBezTo>
                  <a:lnTo>
                    <a:pt x="4538996" y="6858064"/>
                  </a:lnTo>
                  <a:cubicBezTo>
                    <a:pt x="4550065" y="6044479"/>
                    <a:pt x="4819460" y="5255459"/>
                    <a:pt x="5308296" y="4604903"/>
                  </a:cubicBezTo>
                  <a:cubicBezTo>
                    <a:pt x="5339900" y="4562782"/>
                    <a:pt x="5331375" y="4503024"/>
                    <a:pt x="5289241" y="4471429"/>
                  </a:cubicBezTo>
                  <a:cubicBezTo>
                    <a:pt x="5289216" y="4471403"/>
                    <a:pt x="5289184" y="4471384"/>
                    <a:pt x="5289158" y="4471365"/>
                  </a:cubicBezTo>
                  <a:close/>
                  <a:moveTo>
                    <a:pt x="2682504" y="5323054"/>
                  </a:moveTo>
                  <a:cubicBezTo>
                    <a:pt x="2631558" y="5309764"/>
                    <a:pt x="2579475" y="5340266"/>
                    <a:pt x="2566155" y="5391189"/>
                  </a:cubicBezTo>
                  <a:cubicBezTo>
                    <a:pt x="2441510" y="5870327"/>
                    <a:pt x="2376125" y="6362940"/>
                    <a:pt x="2371478" y="6858000"/>
                  </a:cubicBezTo>
                  <a:lnTo>
                    <a:pt x="2562213" y="6858000"/>
                  </a:lnTo>
                  <a:cubicBezTo>
                    <a:pt x="2566810" y="6379148"/>
                    <a:pt x="2630122" y="5902679"/>
                    <a:pt x="2750724" y="5439240"/>
                  </a:cubicBezTo>
                  <a:cubicBezTo>
                    <a:pt x="2764018" y="5388310"/>
                    <a:pt x="2733513" y="5336243"/>
                    <a:pt x="2682567" y="5322927"/>
                  </a:cubicBezTo>
                  <a:close/>
                  <a:moveTo>
                    <a:pt x="4160068" y="5925910"/>
                  </a:moveTo>
                  <a:cubicBezTo>
                    <a:pt x="4108531" y="5915060"/>
                    <a:pt x="4057948" y="5948028"/>
                    <a:pt x="4047095" y="5999555"/>
                  </a:cubicBezTo>
                  <a:cubicBezTo>
                    <a:pt x="4047089" y="5999562"/>
                    <a:pt x="4047089" y="5999568"/>
                    <a:pt x="4047089" y="5999574"/>
                  </a:cubicBezTo>
                  <a:cubicBezTo>
                    <a:pt x="3988006" y="6282004"/>
                    <a:pt x="3956363" y="6569507"/>
                    <a:pt x="3952611" y="6858000"/>
                  </a:cubicBezTo>
                  <a:lnTo>
                    <a:pt x="4143347" y="6858000"/>
                  </a:lnTo>
                  <a:cubicBezTo>
                    <a:pt x="4147123" y="6582600"/>
                    <a:pt x="4177425" y="6308242"/>
                    <a:pt x="4233819" y="6038663"/>
                  </a:cubicBezTo>
                  <a:cubicBezTo>
                    <a:pt x="4244634" y="5987155"/>
                    <a:pt x="4211649" y="5936626"/>
                    <a:pt x="4160132" y="5925783"/>
                  </a:cubicBezTo>
                  <a:close/>
                  <a:moveTo>
                    <a:pt x="2089189" y="6428024"/>
                  </a:moveTo>
                  <a:cubicBezTo>
                    <a:pt x="2036629" y="6424783"/>
                    <a:pt x="1991399" y="6464762"/>
                    <a:pt x="1988163" y="6517325"/>
                  </a:cubicBezTo>
                  <a:cubicBezTo>
                    <a:pt x="1981233" y="6630015"/>
                    <a:pt x="1977228" y="6744293"/>
                    <a:pt x="1976147" y="6857937"/>
                  </a:cubicBezTo>
                  <a:lnTo>
                    <a:pt x="2166882" y="6857937"/>
                  </a:lnTo>
                  <a:cubicBezTo>
                    <a:pt x="2167900" y="6748170"/>
                    <a:pt x="2171778" y="6637832"/>
                    <a:pt x="2178454" y="6529020"/>
                  </a:cubicBezTo>
                  <a:cubicBezTo>
                    <a:pt x="2181645" y="6476520"/>
                    <a:pt x="2141737" y="6431393"/>
                    <a:pt x="2089253" y="6428088"/>
                  </a:cubicBezTo>
                  <a:close/>
                  <a:moveTo>
                    <a:pt x="3184583" y="972450"/>
                  </a:moveTo>
                  <a:cubicBezTo>
                    <a:pt x="3218833" y="1012264"/>
                    <a:pt x="3278838" y="1016897"/>
                    <a:pt x="3318797" y="982811"/>
                  </a:cubicBezTo>
                  <a:cubicBezTo>
                    <a:pt x="3763936" y="601738"/>
                    <a:pt x="4250629" y="272053"/>
                    <a:pt x="4769659" y="0"/>
                  </a:cubicBezTo>
                  <a:lnTo>
                    <a:pt x="4375472" y="0"/>
                  </a:lnTo>
                  <a:cubicBezTo>
                    <a:pt x="3957475" y="243105"/>
                    <a:pt x="3562373" y="523572"/>
                    <a:pt x="3195010" y="837960"/>
                  </a:cubicBezTo>
                  <a:cubicBezTo>
                    <a:pt x="3154981" y="872186"/>
                    <a:pt x="3150289" y="932364"/>
                    <a:pt x="3184526" y="972381"/>
                  </a:cubicBezTo>
                  <a:cubicBezTo>
                    <a:pt x="3184545" y="972406"/>
                    <a:pt x="3184564" y="972425"/>
                    <a:pt x="3184583" y="972450"/>
                  </a:cubicBezTo>
                  <a:close/>
                  <a:moveTo>
                    <a:pt x="3860550" y="1312617"/>
                  </a:moveTo>
                  <a:cubicBezTo>
                    <a:pt x="2823496" y="2150361"/>
                    <a:pt x="2039217" y="3259260"/>
                    <a:pt x="1594930" y="4515984"/>
                  </a:cubicBezTo>
                  <a:cubicBezTo>
                    <a:pt x="1577376" y="4565636"/>
                    <a:pt x="1603405" y="4620118"/>
                    <a:pt x="1653073" y="4637667"/>
                  </a:cubicBezTo>
                  <a:cubicBezTo>
                    <a:pt x="1702740" y="4655216"/>
                    <a:pt x="1757240" y="4629195"/>
                    <a:pt x="1774794" y="4579543"/>
                  </a:cubicBezTo>
                  <a:cubicBezTo>
                    <a:pt x="2207331" y="3355996"/>
                    <a:pt x="2970909" y="2276380"/>
                    <a:pt x="3980586" y="1460773"/>
                  </a:cubicBezTo>
                  <a:cubicBezTo>
                    <a:pt x="4021531" y="1427634"/>
                    <a:pt x="4027850" y="1367596"/>
                    <a:pt x="3994700" y="1326664"/>
                  </a:cubicBezTo>
                  <a:cubicBezTo>
                    <a:pt x="3961551" y="1285732"/>
                    <a:pt x="3901494" y="1279414"/>
                    <a:pt x="3860550" y="1312554"/>
                  </a:cubicBezTo>
                  <a:close/>
                  <a:moveTo>
                    <a:pt x="1208945" y="3617516"/>
                  </a:moveTo>
                  <a:cubicBezTo>
                    <a:pt x="1160835" y="3596077"/>
                    <a:pt x="1104454" y="3617687"/>
                    <a:pt x="1083015" y="3665782"/>
                  </a:cubicBezTo>
                  <a:cubicBezTo>
                    <a:pt x="1083009" y="3665795"/>
                    <a:pt x="1083002" y="3665808"/>
                    <a:pt x="1082996" y="3665820"/>
                  </a:cubicBezTo>
                  <a:cubicBezTo>
                    <a:pt x="859435" y="4168317"/>
                    <a:pt x="688555" y="4692614"/>
                    <a:pt x="573097" y="5230321"/>
                  </a:cubicBezTo>
                  <a:cubicBezTo>
                    <a:pt x="458636" y="5765430"/>
                    <a:pt x="398987" y="6310803"/>
                    <a:pt x="395077" y="6858000"/>
                  </a:cubicBezTo>
                  <a:lnTo>
                    <a:pt x="585812" y="6858000"/>
                  </a:lnTo>
                  <a:cubicBezTo>
                    <a:pt x="589655" y="6324252"/>
                    <a:pt x="647789" y="5792284"/>
                    <a:pt x="759318" y="5270300"/>
                  </a:cubicBezTo>
                  <a:cubicBezTo>
                    <a:pt x="872119" y="4745584"/>
                    <a:pt x="1038993" y="4233954"/>
                    <a:pt x="1257265" y="3743616"/>
                  </a:cubicBezTo>
                  <a:cubicBezTo>
                    <a:pt x="1278792" y="3695566"/>
                    <a:pt x="1257284" y="3639157"/>
                    <a:pt x="1209212" y="3617637"/>
                  </a:cubicBezTo>
                  <a:cubicBezTo>
                    <a:pt x="1209123" y="3617598"/>
                    <a:pt x="1209034" y="3617554"/>
                    <a:pt x="1208945" y="3617516"/>
                  </a:cubicBezTo>
                  <a:close/>
                  <a:moveTo>
                    <a:pt x="943632" y="5974532"/>
                  </a:moveTo>
                  <a:cubicBezTo>
                    <a:pt x="891294" y="5968659"/>
                    <a:pt x="844106" y="6006305"/>
                    <a:pt x="838219" y="6058620"/>
                  </a:cubicBezTo>
                  <a:cubicBezTo>
                    <a:pt x="808496" y="6324074"/>
                    <a:pt x="792557" y="6590926"/>
                    <a:pt x="790471" y="6858000"/>
                  </a:cubicBezTo>
                  <a:lnTo>
                    <a:pt x="981207" y="6858000"/>
                  </a:lnTo>
                  <a:cubicBezTo>
                    <a:pt x="983267" y="6597917"/>
                    <a:pt x="998799" y="6338127"/>
                    <a:pt x="1027746" y="6079658"/>
                  </a:cubicBezTo>
                  <a:cubicBezTo>
                    <a:pt x="1033475" y="6027432"/>
                    <a:pt x="995855" y="5980418"/>
                    <a:pt x="943632" y="5974532"/>
                  </a:cubicBezTo>
                  <a:close/>
                  <a:moveTo>
                    <a:pt x="2331805" y="1389587"/>
                  </a:moveTo>
                  <a:cubicBezTo>
                    <a:pt x="2707325" y="978292"/>
                    <a:pt x="3123535" y="606057"/>
                    <a:pt x="3574065" y="278578"/>
                  </a:cubicBezTo>
                  <a:cubicBezTo>
                    <a:pt x="3707535" y="181588"/>
                    <a:pt x="3843911" y="88728"/>
                    <a:pt x="3983193" y="0"/>
                  </a:cubicBezTo>
                  <a:lnTo>
                    <a:pt x="3637771" y="0"/>
                  </a:lnTo>
                  <a:cubicBezTo>
                    <a:pt x="3578433" y="40678"/>
                    <a:pt x="3519814" y="82118"/>
                    <a:pt x="3461913" y="124321"/>
                  </a:cubicBezTo>
                  <a:cubicBezTo>
                    <a:pt x="3000969" y="459401"/>
                    <a:pt x="2575133" y="840261"/>
                    <a:pt x="2190915" y="1261071"/>
                  </a:cubicBezTo>
                  <a:cubicBezTo>
                    <a:pt x="2155794" y="1300312"/>
                    <a:pt x="2159145" y="1360585"/>
                    <a:pt x="2198398" y="1395695"/>
                  </a:cubicBezTo>
                  <a:cubicBezTo>
                    <a:pt x="2237111" y="1430316"/>
                    <a:pt x="2296417" y="1427602"/>
                    <a:pt x="2331805" y="1389587"/>
                  </a:cubicBezTo>
                  <a:close/>
                  <a:moveTo>
                    <a:pt x="558283" y="4174100"/>
                  </a:moveTo>
                  <a:cubicBezTo>
                    <a:pt x="508369" y="4157308"/>
                    <a:pt x="454289" y="4184143"/>
                    <a:pt x="437484" y="4234036"/>
                  </a:cubicBezTo>
                  <a:cubicBezTo>
                    <a:pt x="152999" y="5079865"/>
                    <a:pt x="5315" y="5965653"/>
                    <a:pt x="0" y="6858000"/>
                  </a:cubicBezTo>
                  <a:lnTo>
                    <a:pt x="190735" y="6858000"/>
                  </a:lnTo>
                  <a:cubicBezTo>
                    <a:pt x="196021" y="5986354"/>
                    <a:pt x="340335" y="5121127"/>
                    <a:pt x="618237" y="4294926"/>
                  </a:cubicBezTo>
                  <a:cubicBezTo>
                    <a:pt x="635068" y="4245032"/>
                    <a:pt x="608253" y="4190944"/>
                    <a:pt x="558344" y="4174119"/>
                  </a:cubicBezTo>
                  <a:cubicBezTo>
                    <a:pt x="558323" y="4174113"/>
                    <a:pt x="558303" y="4174107"/>
                    <a:pt x="558283" y="4174100"/>
                  </a:cubicBezTo>
                  <a:close/>
                  <a:moveTo>
                    <a:pt x="3037844" y="3379615"/>
                  </a:moveTo>
                  <a:cubicBezTo>
                    <a:pt x="3010054" y="3424341"/>
                    <a:pt x="3023793" y="3483121"/>
                    <a:pt x="3068533" y="3510909"/>
                  </a:cubicBezTo>
                  <a:cubicBezTo>
                    <a:pt x="3111436" y="3537552"/>
                    <a:pt x="3167678" y="3526131"/>
                    <a:pt x="3196790" y="3484868"/>
                  </a:cubicBezTo>
                  <a:cubicBezTo>
                    <a:pt x="3756262" y="2640934"/>
                    <a:pt x="4511937" y="1945073"/>
                    <a:pt x="5399149" y="1456833"/>
                  </a:cubicBezTo>
                  <a:cubicBezTo>
                    <a:pt x="5438612" y="1435178"/>
                    <a:pt x="5478324" y="1413994"/>
                    <a:pt x="5518295" y="1393274"/>
                  </a:cubicBezTo>
                  <a:lnTo>
                    <a:pt x="5518295" y="1179080"/>
                  </a:lnTo>
                  <a:cubicBezTo>
                    <a:pt x="5447342" y="1214673"/>
                    <a:pt x="5377024" y="1251582"/>
                    <a:pt x="5307342" y="1289800"/>
                  </a:cubicBezTo>
                  <a:cubicBezTo>
                    <a:pt x="4393090" y="1792906"/>
                    <a:pt x="3614361" y="2509939"/>
                    <a:pt x="3037780" y="3379551"/>
                  </a:cubicBezTo>
                  <a:close/>
                  <a:moveTo>
                    <a:pt x="4015808" y="3381140"/>
                  </a:moveTo>
                  <a:cubicBezTo>
                    <a:pt x="3403115" y="4138641"/>
                    <a:pt x="2998006" y="5042404"/>
                    <a:pt x="2840242" y="6003706"/>
                  </a:cubicBezTo>
                  <a:cubicBezTo>
                    <a:pt x="2831761" y="6055671"/>
                    <a:pt x="2867028" y="6104675"/>
                    <a:pt x="2919009" y="6113154"/>
                  </a:cubicBezTo>
                  <a:cubicBezTo>
                    <a:pt x="2919009" y="6113154"/>
                    <a:pt x="2919016" y="6113154"/>
                    <a:pt x="2919016" y="6113154"/>
                  </a:cubicBezTo>
                  <a:cubicBezTo>
                    <a:pt x="2924121" y="6114012"/>
                    <a:pt x="2929290" y="6114438"/>
                    <a:pt x="2934465" y="6114425"/>
                  </a:cubicBezTo>
                  <a:cubicBezTo>
                    <a:pt x="2981183" y="6114381"/>
                    <a:pt x="3020989" y="6080504"/>
                    <a:pt x="3028498" y="6034405"/>
                  </a:cubicBezTo>
                  <a:cubicBezTo>
                    <a:pt x="3282755" y="4490388"/>
                    <a:pt x="4190147" y="3130744"/>
                    <a:pt x="5518613" y="2303182"/>
                  </a:cubicBezTo>
                  <a:lnTo>
                    <a:pt x="5518613" y="2080027"/>
                  </a:lnTo>
                  <a:cubicBezTo>
                    <a:pt x="4944729" y="2421681"/>
                    <a:pt x="4435910" y="2862252"/>
                    <a:pt x="4015745" y="3381331"/>
                  </a:cubicBezTo>
                  <a:close/>
                  <a:moveTo>
                    <a:pt x="3489188" y="3682663"/>
                  </a:moveTo>
                  <a:cubicBezTo>
                    <a:pt x="3520805" y="3682689"/>
                    <a:pt x="3550382" y="3667047"/>
                    <a:pt x="3568152" y="3640906"/>
                  </a:cubicBezTo>
                  <a:cubicBezTo>
                    <a:pt x="3901106" y="3151394"/>
                    <a:pt x="4306483" y="2715260"/>
                    <a:pt x="4770422" y="2347419"/>
                  </a:cubicBezTo>
                  <a:cubicBezTo>
                    <a:pt x="4811678" y="2314686"/>
                    <a:pt x="4818582" y="2254712"/>
                    <a:pt x="4785839" y="2213469"/>
                  </a:cubicBezTo>
                  <a:cubicBezTo>
                    <a:pt x="4753096" y="2172225"/>
                    <a:pt x="4693104" y="2165323"/>
                    <a:pt x="4651848" y="2198056"/>
                  </a:cubicBezTo>
                  <a:cubicBezTo>
                    <a:pt x="4172796" y="2577934"/>
                    <a:pt x="3754234" y="3028338"/>
                    <a:pt x="3410477" y="3533872"/>
                  </a:cubicBezTo>
                  <a:cubicBezTo>
                    <a:pt x="3380843" y="3577397"/>
                    <a:pt x="3392116" y="3636704"/>
                    <a:pt x="3435655" y="3666329"/>
                  </a:cubicBezTo>
                  <a:cubicBezTo>
                    <a:pt x="3451441" y="3677071"/>
                    <a:pt x="3470089" y="3682829"/>
                    <a:pt x="3489188" y="3682854"/>
                  </a:cubicBezTo>
                  <a:close/>
                  <a:moveTo>
                    <a:pt x="5235117" y="0"/>
                  </a:moveTo>
                  <a:cubicBezTo>
                    <a:pt x="5039295" y="89448"/>
                    <a:pt x="4847415" y="187160"/>
                    <a:pt x="4659477" y="293133"/>
                  </a:cubicBezTo>
                  <a:cubicBezTo>
                    <a:pt x="4613020" y="317947"/>
                    <a:pt x="4595485" y="375710"/>
                    <a:pt x="4620306" y="422150"/>
                  </a:cubicBezTo>
                  <a:cubicBezTo>
                    <a:pt x="4645127" y="468591"/>
                    <a:pt x="4702908" y="486122"/>
                    <a:pt x="4749364" y="461309"/>
                  </a:cubicBezTo>
                  <a:cubicBezTo>
                    <a:pt x="4750655" y="460619"/>
                    <a:pt x="4751933" y="459899"/>
                    <a:pt x="4753192" y="459149"/>
                  </a:cubicBezTo>
                  <a:cubicBezTo>
                    <a:pt x="5000906" y="319499"/>
                    <a:pt x="5256473" y="194249"/>
                    <a:pt x="5518613" y="84025"/>
                  </a:cubicBezTo>
                  <a:lnTo>
                    <a:pt x="5518613" y="0"/>
                  </a:lnTo>
                  <a:close/>
                  <a:moveTo>
                    <a:pt x="4506698" y="959040"/>
                  </a:moveTo>
                  <a:cubicBezTo>
                    <a:pt x="4534914" y="1003493"/>
                    <a:pt x="4593832" y="1016668"/>
                    <a:pt x="4638305" y="988467"/>
                  </a:cubicBezTo>
                  <a:cubicBezTo>
                    <a:pt x="4920053" y="809892"/>
                    <a:pt x="5214244" y="651732"/>
                    <a:pt x="5518613" y="515208"/>
                  </a:cubicBezTo>
                  <a:lnTo>
                    <a:pt x="5518613" y="306799"/>
                  </a:lnTo>
                  <a:cubicBezTo>
                    <a:pt x="5178233" y="454670"/>
                    <a:pt x="4849857" y="628751"/>
                    <a:pt x="4536453" y="827473"/>
                  </a:cubicBezTo>
                  <a:cubicBezTo>
                    <a:pt x="4491903" y="855559"/>
                    <a:pt x="4478558" y="914434"/>
                    <a:pt x="4506654" y="958970"/>
                  </a:cubicBezTo>
                  <a:cubicBezTo>
                    <a:pt x="4506666" y="958995"/>
                    <a:pt x="4506685" y="959014"/>
                    <a:pt x="4506698" y="959040"/>
                  </a:cubicBezTo>
                  <a:close/>
                  <a:moveTo>
                    <a:pt x="4505109" y="4769266"/>
                  </a:moveTo>
                  <a:cubicBezTo>
                    <a:pt x="4479111" y="4815060"/>
                    <a:pt x="4495178" y="4873248"/>
                    <a:pt x="4540986" y="4899237"/>
                  </a:cubicBezTo>
                  <a:cubicBezTo>
                    <a:pt x="4586794" y="4925227"/>
                    <a:pt x="4645000" y="4909165"/>
                    <a:pt x="4670998" y="4863371"/>
                  </a:cubicBezTo>
                  <a:cubicBezTo>
                    <a:pt x="4671334" y="4862767"/>
                    <a:pt x="4671672" y="4862163"/>
                    <a:pt x="4672002" y="4861553"/>
                  </a:cubicBezTo>
                  <a:cubicBezTo>
                    <a:pt x="4894546" y="4460236"/>
                    <a:pt x="5180426" y="4097461"/>
                    <a:pt x="5518613" y="3787218"/>
                  </a:cubicBezTo>
                  <a:lnTo>
                    <a:pt x="5518613" y="3532982"/>
                  </a:lnTo>
                  <a:cubicBezTo>
                    <a:pt x="5109015" y="3880656"/>
                    <a:pt x="4765659" y="4299483"/>
                    <a:pt x="4505109" y="4769266"/>
                  </a:cubicBezTo>
                  <a:close/>
                  <a:moveTo>
                    <a:pt x="5138541" y="6858000"/>
                  </a:moveTo>
                  <a:lnTo>
                    <a:pt x="5329276" y="6858000"/>
                  </a:lnTo>
                  <a:cubicBezTo>
                    <a:pt x="5336270" y="6515418"/>
                    <a:pt x="5400255" y="6176332"/>
                    <a:pt x="5518613" y="5854724"/>
                  </a:cubicBezTo>
                  <a:lnTo>
                    <a:pt x="5518613" y="5389791"/>
                  </a:lnTo>
                  <a:cubicBezTo>
                    <a:pt x="5516706" y="5392651"/>
                    <a:pt x="5514862" y="5395638"/>
                    <a:pt x="5513146" y="5398816"/>
                  </a:cubicBezTo>
                  <a:cubicBezTo>
                    <a:pt x="5276239" y="5849385"/>
                    <a:pt x="5147964" y="6349072"/>
                    <a:pt x="5138541" y="6858000"/>
                  </a:cubicBezTo>
                  <a:close/>
                  <a:moveTo>
                    <a:pt x="4985952" y="5893686"/>
                  </a:moveTo>
                  <a:cubicBezTo>
                    <a:pt x="5035970" y="5910160"/>
                    <a:pt x="5089878" y="5882988"/>
                    <a:pt x="5106370" y="5832987"/>
                  </a:cubicBezTo>
                  <a:cubicBezTo>
                    <a:pt x="5204847" y="5534978"/>
                    <a:pt x="5343543" y="5251798"/>
                    <a:pt x="5518613" y="4991277"/>
                  </a:cubicBezTo>
                  <a:lnTo>
                    <a:pt x="5518613" y="4667127"/>
                  </a:lnTo>
                  <a:cubicBezTo>
                    <a:pt x="5258469" y="4998866"/>
                    <a:pt x="5057911" y="5373234"/>
                    <a:pt x="4925871" y="5773559"/>
                  </a:cubicBezTo>
                  <a:cubicBezTo>
                    <a:pt x="4909525" y="5823396"/>
                    <a:pt x="4936514" y="5877065"/>
                    <a:pt x="4986271" y="5893686"/>
                  </a:cubicBezTo>
                  <a:close/>
                  <a:moveTo>
                    <a:pt x="4231022" y="3746922"/>
                  </a:moveTo>
                  <a:cubicBezTo>
                    <a:pt x="3547960" y="4641328"/>
                    <a:pt x="3172923" y="5732780"/>
                    <a:pt x="3162013" y="6858000"/>
                  </a:cubicBezTo>
                  <a:lnTo>
                    <a:pt x="3352748" y="6858000"/>
                  </a:lnTo>
                  <a:cubicBezTo>
                    <a:pt x="3371256" y="5227137"/>
                    <a:pt x="4178328" y="3706129"/>
                    <a:pt x="5518613" y="2776187"/>
                  </a:cubicBezTo>
                  <a:lnTo>
                    <a:pt x="5518613" y="2545913"/>
                  </a:lnTo>
                  <a:cubicBezTo>
                    <a:pt x="5487758" y="2566252"/>
                    <a:pt x="5457088" y="2586909"/>
                    <a:pt x="5426615" y="2607883"/>
                  </a:cubicBezTo>
                  <a:cubicBezTo>
                    <a:pt x="4970414" y="2922055"/>
                    <a:pt x="4566875" y="3306503"/>
                    <a:pt x="4231022" y="3746922"/>
                  </a:cubicBezTo>
                  <a:close/>
                  <a:moveTo>
                    <a:pt x="4908260" y="6204806"/>
                  </a:moveTo>
                  <a:cubicBezTo>
                    <a:pt x="4856386" y="6195698"/>
                    <a:pt x="4806947" y="6230357"/>
                    <a:pt x="4797837" y="6282220"/>
                  </a:cubicBezTo>
                  <a:cubicBezTo>
                    <a:pt x="4797830" y="6282240"/>
                    <a:pt x="4797830" y="6282265"/>
                    <a:pt x="4797824" y="6282284"/>
                  </a:cubicBezTo>
                  <a:cubicBezTo>
                    <a:pt x="4764509" y="6472452"/>
                    <a:pt x="4746160" y="6664972"/>
                    <a:pt x="4742956" y="6858000"/>
                  </a:cubicBezTo>
                  <a:lnTo>
                    <a:pt x="4933691" y="6858000"/>
                  </a:lnTo>
                  <a:cubicBezTo>
                    <a:pt x="4936800" y="6676031"/>
                    <a:pt x="4954081" y="6494507"/>
                    <a:pt x="4985380" y="6315208"/>
                  </a:cubicBezTo>
                  <a:cubicBezTo>
                    <a:pt x="4994510" y="6263445"/>
                    <a:pt x="4960013" y="6214067"/>
                    <a:pt x="4908260" y="6204806"/>
                  </a:cubicBezTo>
                  <a:close/>
                  <a:moveTo>
                    <a:pt x="4560803" y="3966517"/>
                  </a:moveTo>
                  <a:cubicBezTo>
                    <a:pt x="4263180" y="4352091"/>
                    <a:pt x="4025727" y="4780535"/>
                    <a:pt x="3856544" y="5237250"/>
                  </a:cubicBezTo>
                  <a:cubicBezTo>
                    <a:pt x="3838253" y="5286641"/>
                    <a:pt x="3863468" y="5341505"/>
                    <a:pt x="3912875" y="5359791"/>
                  </a:cubicBezTo>
                  <a:cubicBezTo>
                    <a:pt x="3962282" y="5378077"/>
                    <a:pt x="4017163" y="5352869"/>
                    <a:pt x="4035454" y="5303478"/>
                  </a:cubicBezTo>
                  <a:cubicBezTo>
                    <a:pt x="4333199" y="4501537"/>
                    <a:pt x="4846398" y="3797203"/>
                    <a:pt x="5518613" y="3267942"/>
                  </a:cubicBezTo>
                  <a:lnTo>
                    <a:pt x="5518613" y="3027944"/>
                  </a:lnTo>
                  <a:cubicBezTo>
                    <a:pt x="5157405" y="3294948"/>
                    <a:pt x="4835056" y="3610823"/>
                    <a:pt x="4560803" y="3966517"/>
                  </a:cubicBezTo>
                  <a:close/>
                </a:path>
              </a:pathLst>
            </a:custGeom>
            <a:solidFill>
              <a:srgbClr val="004591">
                <a:alpha val="44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61;p8"/>
            <p:cNvSpPr/>
            <p:nvPr/>
          </p:nvSpPr>
          <p:spPr>
            <a:xfrm>
              <a:off x="5330737" y="210583"/>
              <a:ext cx="3668526" cy="4753341"/>
            </a:xfrm>
            <a:custGeom>
              <a:avLst/>
              <a:gdLst/>
              <a:ahLst/>
              <a:cxnLst/>
              <a:rect l="l" t="t" r="r" b="b"/>
              <a:pathLst>
                <a:path w="4891368" h="6337788" extrusionOk="0">
                  <a:moveTo>
                    <a:pt x="745243" y="3328976"/>
                  </a:moveTo>
                  <a:cubicBezTo>
                    <a:pt x="615034" y="3317536"/>
                    <a:pt x="605370" y="3517682"/>
                    <a:pt x="735833" y="3519144"/>
                  </a:cubicBezTo>
                  <a:cubicBezTo>
                    <a:pt x="854598" y="3519335"/>
                    <a:pt x="863499" y="3340544"/>
                    <a:pt x="745243" y="3328976"/>
                  </a:cubicBezTo>
                  <a:close/>
                  <a:moveTo>
                    <a:pt x="1658484" y="6147620"/>
                  </a:moveTo>
                  <a:cubicBezTo>
                    <a:pt x="1528275" y="6136180"/>
                    <a:pt x="1518611" y="6336390"/>
                    <a:pt x="1649138" y="6337788"/>
                  </a:cubicBezTo>
                  <a:cubicBezTo>
                    <a:pt x="1767903" y="6337916"/>
                    <a:pt x="1776676" y="6159125"/>
                    <a:pt x="1658484" y="6147620"/>
                  </a:cubicBezTo>
                  <a:close/>
                  <a:moveTo>
                    <a:pt x="1259974" y="4171957"/>
                  </a:moveTo>
                  <a:cubicBezTo>
                    <a:pt x="1129765" y="4160580"/>
                    <a:pt x="1119783" y="4360664"/>
                    <a:pt x="1250564" y="4362189"/>
                  </a:cubicBezTo>
                  <a:cubicBezTo>
                    <a:pt x="1369329" y="4362253"/>
                    <a:pt x="1378166" y="4183652"/>
                    <a:pt x="1259974" y="4171957"/>
                  </a:cubicBezTo>
                  <a:close/>
                  <a:moveTo>
                    <a:pt x="1778774" y="3926811"/>
                  </a:moveTo>
                  <a:cubicBezTo>
                    <a:pt x="1648566" y="3915307"/>
                    <a:pt x="1638902" y="4115517"/>
                    <a:pt x="1769365" y="4116979"/>
                  </a:cubicBezTo>
                  <a:cubicBezTo>
                    <a:pt x="1888066" y="4117487"/>
                    <a:pt x="1896967" y="3938442"/>
                    <a:pt x="1778774" y="3926811"/>
                  </a:cubicBezTo>
                  <a:close/>
                  <a:moveTo>
                    <a:pt x="2490854" y="5643345"/>
                  </a:moveTo>
                  <a:cubicBezTo>
                    <a:pt x="2372661" y="5654976"/>
                    <a:pt x="2381499" y="5833513"/>
                    <a:pt x="2500200" y="5833576"/>
                  </a:cubicBezTo>
                  <a:cubicBezTo>
                    <a:pt x="2630790" y="5832115"/>
                    <a:pt x="2621062" y="5632095"/>
                    <a:pt x="2490727" y="5643408"/>
                  </a:cubicBezTo>
                  <a:close/>
                  <a:moveTo>
                    <a:pt x="1817685" y="949650"/>
                  </a:moveTo>
                  <a:cubicBezTo>
                    <a:pt x="1699556" y="961282"/>
                    <a:pt x="1708330" y="1139882"/>
                    <a:pt x="1827031" y="1139882"/>
                  </a:cubicBezTo>
                  <a:cubicBezTo>
                    <a:pt x="1957811" y="1138420"/>
                    <a:pt x="1947957" y="938337"/>
                    <a:pt x="1817685" y="949650"/>
                  </a:cubicBezTo>
                  <a:close/>
                  <a:moveTo>
                    <a:pt x="1761990" y="2491334"/>
                  </a:moveTo>
                  <a:cubicBezTo>
                    <a:pt x="1892707" y="2489745"/>
                    <a:pt x="1882789" y="2289725"/>
                    <a:pt x="1752580" y="2301102"/>
                  </a:cubicBezTo>
                  <a:cubicBezTo>
                    <a:pt x="1634388" y="2312734"/>
                    <a:pt x="1643289" y="2491334"/>
                    <a:pt x="1761990" y="2491334"/>
                  </a:cubicBezTo>
                  <a:close/>
                  <a:moveTo>
                    <a:pt x="722863" y="4567103"/>
                  </a:moveTo>
                  <a:cubicBezTo>
                    <a:pt x="592591" y="4555789"/>
                    <a:pt x="582990" y="4755682"/>
                    <a:pt x="713453" y="4757334"/>
                  </a:cubicBezTo>
                  <a:cubicBezTo>
                    <a:pt x="832154" y="4757334"/>
                    <a:pt x="841119" y="4578734"/>
                    <a:pt x="722863" y="4567103"/>
                  </a:cubicBezTo>
                  <a:close/>
                  <a:moveTo>
                    <a:pt x="4272069" y="190694"/>
                  </a:moveTo>
                  <a:cubicBezTo>
                    <a:pt x="4402786" y="189105"/>
                    <a:pt x="4392868" y="-10851"/>
                    <a:pt x="4262659" y="463"/>
                  </a:cubicBezTo>
                  <a:cubicBezTo>
                    <a:pt x="4144467" y="12157"/>
                    <a:pt x="4153304" y="190758"/>
                    <a:pt x="4272069" y="190694"/>
                  </a:cubicBezTo>
                  <a:close/>
                  <a:moveTo>
                    <a:pt x="84153" y="3888675"/>
                  </a:moveTo>
                  <a:cubicBezTo>
                    <a:pt x="-33721" y="3900434"/>
                    <a:pt x="-25138" y="4079352"/>
                    <a:pt x="93436" y="4079352"/>
                  </a:cubicBezTo>
                  <a:cubicBezTo>
                    <a:pt x="224280" y="4077445"/>
                    <a:pt x="214235" y="3877425"/>
                    <a:pt x="84153" y="3888675"/>
                  </a:cubicBezTo>
                  <a:close/>
                  <a:moveTo>
                    <a:pt x="489339" y="5693238"/>
                  </a:moveTo>
                  <a:cubicBezTo>
                    <a:pt x="371210" y="5704679"/>
                    <a:pt x="379984" y="5883470"/>
                    <a:pt x="498685" y="5883407"/>
                  </a:cubicBezTo>
                  <a:cubicBezTo>
                    <a:pt x="629403" y="5882135"/>
                    <a:pt x="619611" y="5681925"/>
                    <a:pt x="489339" y="5693366"/>
                  </a:cubicBezTo>
                  <a:close/>
                  <a:moveTo>
                    <a:pt x="2214860" y="5039345"/>
                  </a:moveTo>
                  <a:cubicBezTo>
                    <a:pt x="2096731" y="5050976"/>
                    <a:pt x="2105504" y="5229576"/>
                    <a:pt x="2224206" y="5229576"/>
                  </a:cubicBezTo>
                  <a:cubicBezTo>
                    <a:pt x="2354923" y="5228178"/>
                    <a:pt x="2345132" y="5028222"/>
                    <a:pt x="2214860" y="5039472"/>
                  </a:cubicBezTo>
                  <a:close/>
                  <a:moveTo>
                    <a:pt x="4448054" y="5922813"/>
                  </a:moveTo>
                  <a:cubicBezTo>
                    <a:pt x="4329862" y="5934444"/>
                    <a:pt x="4338763" y="6113108"/>
                    <a:pt x="4457464" y="6113044"/>
                  </a:cubicBezTo>
                  <a:cubicBezTo>
                    <a:pt x="4588435" y="6111774"/>
                    <a:pt x="4578326" y="5911754"/>
                    <a:pt x="4448054" y="5923067"/>
                  </a:cubicBezTo>
                  <a:close/>
                  <a:moveTo>
                    <a:pt x="4267491" y="1896804"/>
                  </a:moveTo>
                  <a:cubicBezTo>
                    <a:pt x="4149299" y="1908372"/>
                    <a:pt x="4158136" y="2086973"/>
                    <a:pt x="4276837" y="2087036"/>
                  </a:cubicBezTo>
                  <a:cubicBezTo>
                    <a:pt x="4407554" y="2085765"/>
                    <a:pt x="4397700" y="1885682"/>
                    <a:pt x="4267491" y="1897059"/>
                  </a:cubicBezTo>
                  <a:close/>
                  <a:moveTo>
                    <a:pt x="4153050" y="722301"/>
                  </a:moveTo>
                  <a:cubicBezTo>
                    <a:pt x="4283831" y="720775"/>
                    <a:pt x="4273849" y="520755"/>
                    <a:pt x="4143704" y="532069"/>
                  </a:cubicBezTo>
                  <a:cubicBezTo>
                    <a:pt x="4025384" y="543954"/>
                    <a:pt x="4034222" y="722491"/>
                    <a:pt x="4152923" y="722555"/>
                  </a:cubicBezTo>
                  <a:close/>
                  <a:moveTo>
                    <a:pt x="4144848" y="4439731"/>
                  </a:moveTo>
                  <a:cubicBezTo>
                    <a:pt x="4026719" y="4451362"/>
                    <a:pt x="4035557" y="4629962"/>
                    <a:pt x="4154258" y="4629962"/>
                  </a:cubicBezTo>
                  <a:cubicBezTo>
                    <a:pt x="4284975" y="4628373"/>
                    <a:pt x="4275184" y="4428417"/>
                    <a:pt x="4144848" y="4439731"/>
                  </a:cubicBezTo>
                  <a:close/>
                  <a:moveTo>
                    <a:pt x="4591233" y="5427499"/>
                  </a:moveTo>
                  <a:cubicBezTo>
                    <a:pt x="4461278" y="5416058"/>
                    <a:pt x="4451042" y="5616269"/>
                    <a:pt x="4582078" y="5617476"/>
                  </a:cubicBezTo>
                  <a:cubicBezTo>
                    <a:pt x="4700524" y="5617858"/>
                    <a:pt x="4709235" y="5439067"/>
                    <a:pt x="4591233" y="5427499"/>
                  </a:cubicBezTo>
                  <a:close/>
                  <a:moveTo>
                    <a:pt x="4806955" y="4171957"/>
                  </a:moveTo>
                  <a:cubicBezTo>
                    <a:pt x="4676746" y="4160580"/>
                    <a:pt x="4667082" y="4360600"/>
                    <a:pt x="4797609" y="4362189"/>
                  </a:cubicBezTo>
                  <a:cubicBezTo>
                    <a:pt x="4916373" y="4362189"/>
                    <a:pt x="4925401" y="4183589"/>
                    <a:pt x="4806955" y="4171957"/>
                  </a:cubicBezTo>
                  <a:close/>
                  <a:moveTo>
                    <a:pt x="3486302" y="1201216"/>
                  </a:moveTo>
                  <a:cubicBezTo>
                    <a:pt x="3605003" y="1201216"/>
                    <a:pt x="3613841" y="1022616"/>
                    <a:pt x="3495648" y="1010985"/>
                  </a:cubicBezTo>
                  <a:cubicBezTo>
                    <a:pt x="3365439" y="999608"/>
                    <a:pt x="3355585" y="1199627"/>
                    <a:pt x="3486302" y="1201216"/>
                  </a:cubicBezTo>
                  <a:close/>
                  <a:moveTo>
                    <a:pt x="2813387" y="534738"/>
                  </a:moveTo>
                  <a:cubicBezTo>
                    <a:pt x="2695259" y="546370"/>
                    <a:pt x="2704032" y="724906"/>
                    <a:pt x="2822734" y="724970"/>
                  </a:cubicBezTo>
                  <a:cubicBezTo>
                    <a:pt x="2953451" y="723445"/>
                    <a:pt x="2943660" y="523425"/>
                    <a:pt x="2813387" y="534738"/>
                  </a:cubicBezTo>
                  <a:close/>
                  <a:moveTo>
                    <a:pt x="3045640" y="3211646"/>
                  </a:moveTo>
                  <a:cubicBezTo>
                    <a:pt x="2927447" y="3223278"/>
                    <a:pt x="2936285" y="3401878"/>
                    <a:pt x="3055049" y="3401878"/>
                  </a:cubicBezTo>
                  <a:cubicBezTo>
                    <a:pt x="3185767" y="3400289"/>
                    <a:pt x="3175848" y="3200333"/>
                    <a:pt x="3045640" y="3211646"/>
                  </a:cubicBezTo>
                  <a:close/>
                  <a:moveTo>
                    <a:pt x="3521080" y="4894812"/>
                  </a:moveTo>
                  <a:cubicBezTo>
                    <a:pt x="3390871" y="4883499"/>
                    <a:pt x="3381207" y="5083518"/>
                    <a:pt x="3511734" y="5085044"/>
                  </a:cubicBezTo>
                  <a:cubicBezTo>
                    <a:pt x="3630498" y="5085044"/>
                    <a:pt x="3639272" y="4906507"/>
                    <a:pt x="3521080" y="4894812"/>
                  </a:cubicBezTo>
                  <a:close/>
                  <a:moveTo>
                    <a:pt x="3706220" y="5642900"/>
                  </a:moveTo>
                  <a:cubicBezTo>
                    <a:pt x="3581606" y="5643599"/>
                    <a:pt x="3581606" y="5832877"/>
                    <a:pt x="3706220" y="5833576"/>
                  </a:cubicBezTo>
                  <a:cubicBezTo>
                    <a:pt x="3830834" y="5832941"/>
                    <a:pt x="3830897" y="5643662"/>
                    <a:pt x="3706220" y="5642900"/>
                  </a:cubicBezTo>
                  <a:close/>
                  <a:moveTo>
                    <a:pt x="2673642" y="3056499"/>
                  </a:moveTo>
                  <a:cubicBezTo>
                    <a:pt x="2555513" y="3068131"/>
                    <a:pt x="2564351" y="3246731"/>
                    <a:pt x="2683051" y="3246731"/>
                  </a:cubicBezTo>
                  <a:cubicBezTo>
                    <a:pt x="2813769" y="3245206"/>
                    <a:pt x="2803914" y="3045186"/>
                    <a:pt x="2673642" y="3056499"/>
                  </a:cubicBezTo>
                  <a:close/>
                </a:path>
              </a:pathLst>
            </a:custGeom>
            <a:solidFill>
              <a:srgbClr val="004591">
                <a:alpha val="44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2" name="Google Shape;62;p8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74334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Google Shape;72;p10"/>
          <p:cNvGrpSpPr/>
          <p:nvPr/>
        </p:nvGrpSpPr>
        <p:grpSpPr>
          <a:xfrm>
            <a:off x="3078602" y="0"/>
            <a:ext cx="6065389" cy="5143642"/>
            <a:chOff x="2052402" y="0"/>
            <a:chExt cx="6065389" cy="5143642"/>
          </a:xfrm>
        </p:grpSpPr>
        <p:sp>
          <p:nvSpPr>
            <p:cNvPr id="73" name="Google Shape;73;p10"/>
            <p:cNvSpPr/>
            <p:nvPr/>
          </p:nvSpPr>
          <p:spPr>
            <a:xfrm>
              <a:off x="2052402" y="0"/>
              <a:ext cx="6065388" cy="5143500"/>
            </a:xfrm>
            <a:custGeom>
              <a:avLst/>
              <a:gdLst/>
              <a:ahLst/>
              <a:cxnLst/>
              <a:rect l="l" t="t" r="r" b="b"/>
              <a:pathLst>
                <a:path w="8087184" h="6858000" extrusionOk="0">
                  <a:moveTo>
                    <a:pt x="7505580" y="6858000"/>
                  </a:moveTo>
                  <a:lnTo>
                    <a:pt x="7696738" y="6858000"/>
                  </a:lnTo>
                  <a:cubicBezTo>
                    <a:pt x="7718274" y="6613807"/>
                    <a:pt x="7866550" y="6398978"/>
                    <a:pt x="8087184" y="6292327"/>
                  </a:cubicBezTo>
                  <a:lnTo>
                    <a:pt x="8087184" y="6085824"/>
                  </a:lnTo>
                  <a:cubicBezTo>
                    <a:pt x="7757916" y="6205690"/>
                    <a:pt x="7529976" y="6508299"/>
                    <a:pt x="7505580" y="6858000"/>
                  </a:cubicBezTo>
                  <a:close/>
                  <a:moveTo>
                    <a:pt x="7109988" y="6858000"/>
                  </a:moveTo>
                  <a:lnTo>
                    <a:pt x="7300574" y="6858000"/>
                  </a:lnTo>
                  <a:cubicBezTo>
                    <a:pt x="7326176" y="6394974"/>
                    <a:pt x="7641722" y="5998774"/>
                    <a:pt x="8087184" y="5870486"/>
                  </a:cubicBezTo>
                  <a:lnTo>
                    <a:pt x="8087184" y="5673454"/>
                  </a:lnTo>
                  <a:cubicBezTo>
                    <a:pt x="7534740" y="5807487"/>
                    <a:pt x="7136797" y="6289898"/>
                    <a:pt x="7109988" y="6858000"/>
                  </a:cubicBezTo>
                  <a:close/>
                  <a:moveTo>
                    <a:pt x="6319630" y="6858000"/>
                  </a:moveTo>
                  <a:lnTo>
                    <a:pt x="6510215" y="6858000"/>
                  </a:lnTo>
                  <a:cubicBezTo>
                    <a:pt x="6538485" y="5958928"/>
                    <a:pt x="7199691" y="5205998"/>
                    <a:pt x="8087184" y="5062145"/>
                  </a:cubicBezTo>
                  <a:lnTo>
                    <a:pt x="8087184" y="4869180"/>
                  </a:lnTo>
                  <a:cubicBezTo>
                    <a:pt x="7093725" y="5015188"/>
                    <a:pt x="6348402" y="5853783"/>
                    <a:pt x="6319630" y="6858000"/>
                  </a:cubicBezTo>
                  <a:close/>
                  <a:moveTo>
                    <a:pt x="6714777" y="6858000"/>
                  </a:moveTo>
                  <a:lnTo>
                    <a:pt x="6905363" y="6858000"/>
                  </a:lnTo>
                  <a:cubicBezTo>
                    <a:pt x="6932680" y="6177012"/>
                    <a:pt x="7419944" y="5602103"/>
                    <a:pt x="8086993" y="5463773"/>
                  </a:cubicBezTo>
                  <a:lnTo>
                    <a:pt x="8086993" y="5269538"/>
                  </a:lnTo>
                  <a:cubicBezTo>
                    <a:pt x="7313661" y="5411166"/>
                    <a:pt x="6742920" y="6071943"/>
                    <a:pt x="6714968" y="6858000"/>
                  </a:cubicBezTo>
                  <a:close/>
                  <a:moveTo>
                    <a:pt x="7902253" y="6858000"/>
                  </a:moveTo>
                  <a:lnTo>
                    <a:pt x="8087184" y="6858000"/>
                  </a:lnTo>
                  <a:lnTo>
                    <a:pt x="8087184" y="6532261"/>
                  </a:lnTo>
                  <a:cubicBezTo>
                    <a:pt x="7984903" y="6612091"/>
                    <a:pt x="7918389" y="6729230"/>
                    <a:pt x="7902253" y="6858000"/>
                  </a:cubicBezTo>
                  <a:close/>
                  <a:moveTo>
                    <a:pt x="1916910" y="2551824"/>
                  </a:moveTo>
                  <a:cubicBezTo>
                    <a:pt x="2641015" y="1478290"/>
                    <a:pt x="3620238" y="601442"/>
                    <a:pt x="4766674" y="0"/>
                  </a:cubicBezTo>
                  <a:lnTo>
                    <a:pt x="4372797" y="0"/>
                  </a:lnTo>
                  <a:cubicBezTo>
                    <a:pt x="4217787" y="90127"/>
                    <a:pt x="4065999" y="185317"/>
                    <a:pt x="3917425" y="285570"/>
                  </a:cubicBezTo>
                  <a:cubicBezTo>
                    <a:pt x="2632356" y="1153193"/>
                    <a:pt x="1626642" y="2375366"/>
                    <a:pt x="1022365" y="3803743"/>
                  </a:cubicBezTo>
                  <a:cubicBezTo>
                    <a:pt x="613622" y="4771490"/>
                    <a:pt x="402707" y="5798792"/>
                    <a:pt x="395021" y="6858000"/>
                  </a:cubicBezTo>
                  <a:lnTo>
                    <a:pt x="585606" y="6858000"/>
                  </a:lnTo>
                  <a:cubicBezTo>
                    <a:pt x="593293" y="5824406"/>
                    <a:pt x="799126" y="4822147"/>
                    <a:pt x="1197894" y="3877980"/>
                  </a:cubicBezTo>
                  <a:cubicBezTo>
                    <a:pt x="1394236" y="3413753"/>
                    <a:pt x="1635028" y="2969629"/>
                    <a:pt x="1916910" y="2551824"/>
                  </a:cubicBezTo>
                  <a:close/>
                  <a:moveTo>
                    <a:pt x="1589421" y="2330830"/>
                  </a:moveTo>
                  <a:cubicBezTo>
                    <a:pt x="2178972" y="1457633"/>
                    <a:pt x="2930502" y="705726"/>
                    <a:pt x="3803264" y="115868"/>
                  </a:cubicBezTo>
                  <a:cubicBezTo>
                    <a:pt x="3861583" y="76504"/>
                    <a:pt x="3920429" y="37881"/>
                    <a:pt x="3979810" y="0"/>
                  </a:cubicBezTo>
                  <a:lnTo>
                    <a:pt x="3635104" y="0"/>
                  </a:lnTo>
                  <a:cubicBezTo>
                    <a:pt x="2315489" y="907938"/>
                    <a:pt x="1282730" y="2174291"/>
                    <a:pt x="658473" y="3649867"/>
                  </a:cubicBezTo>
                  <a:cubicBezTo>
                    <a:pt x="229084" y="4666364"/>
                    <a:pt x="7814" y="5745720"/>
                    <a:pt x="0" y="6858000"/>
                  </a:cubicBezTo>
                  <a:lnTo>
                    <a:pt x="190586" y="6858000"/>
                  </a:lnTo>
                  <a:cubicBezTo>
                    <a:pt x="198336" y="5771144"/>
                    <a:pt x="414587" y="4716957"/>
                    <a:pt x="833939" y="3724104"/>
                  </a:cubicBezTo>
                  <a:cubicBezTo>
                    <a:pt x="1040191" y="3236353"/>
                    <a:pt x="1293200" y="2769749"/>
                    <a:pt x="1589421" y="2330830"/>
                  </a:cubicBezTo>
                  <a:close/>
                  <a:moveTo>
                    <a:pt x="2572017" y="2993622"/>
                  </a:moveTo>
                  <a:cubicBezTo>
                    <a:pt x="3332930" y="1865656"/>
                    <a:pt x="4404701" y="982881"/>
                    <a:pt x="5657281" y="452412"/>
                  </a:cubicBezTo>
                  <a:cubicBezTo>
                    <a:pt x="6154760" y="241841"/>
                    <a:pt x="6675072" y="90013"/>
                    <a:pt x="7207695" y="0"/>
                  </a:cubicBezTo>
                  <a:lnTo>
                    <a:pt x="6359208" y="0"/>
                  </a:lnTo>
                  <a:cubicBezTo>
                    <a:pt x="4284670" y="610249"/>
                    <a:pt x="2593089" y="2119237"/>
                    <a:pt x="1750212" y="4111495"/>
                  </a:cubicBezTo>
                  <a:cubicBezTo>
                    <a:pt x="1382635" y="4981807"/>
                    <a:pt x="1192558" y="5905571"/>
                    <a:pt x="1184807" y="6858000"/>
                  </a:cubicBezTo>
                  <a:lnTo>
                    <a:pt x="1375393" y="6858000"/>
                  </a:lnTo>
                  <a:cubicBezTo>
                    <a:pt x="1383080" y="5931185"/>
                    <a:pt x="1568075" y="5032463"/>
                    <a:pt x="1925741" y="4185732"/>
                  </a:cubicBezTo>
                  <a:cubicBezTo>
                    <a:pt x="2102147" y="3768398"/>
                    <a:pt x="2318583" y="3369160"/>
                    <a:pt x="2572017" y="2993622"/>
                  </a:cubicBezTo>
                  <a:close/>
                  <a:moveTo>
                    <a:pt x="2244464" y="2772819"/>
                  </a:moveTo>
                  <a:cubicBezTo>
                    <a:pt x="3048163" y="1581236"/>
                    <a:pt x="4180312" y="648682"/>
                    <a:pt x="5503478" y="88347"/>
                  </a:cubicBezTo>
                  <a:cubicBezTo>
                    <a:pt x="5576110" y="57669"/>
                    <a:pt x="5649085" y="28220"/>
                    <a:pt x="5722398" y="0"/>
                  </a:cubicBezTo>
                  <a:lnTo>
                    <a:pt x="5231195" y="0"/>
                  </a:lnTo>
                  <a:cubicBezTo>
                    <a:pt x="3500048" y="791829"/>
                    <a:pt x="2128257" y="2203840"/>
                    <a:pt x="1386320" y="3957619"/>
                  </a:cubicBezTo>
                  <a:cubicBezTo>
                    <a:pt x="998097" y="4876680"/>
                    <a:pt x="797664" y="5852181"/>
                    <a:pt x="789914" y="6858000"/>
                  </a:cubicBezTo>
                  <a:lnTo>
                    <a:pt x="980500" y="6858000"/>
                  </a:lnTo>
                  <a:cubicBezTo>
                    <a:pt x="988250" y="5877796"/>
                    <a:pt x="1183791" y="4927273"/>
                    <a:pt x="1561849" y="4031856"/>
                  </a:cubicBezTo>
                  <a:cubicBezTo>
                    <a:pt x="1748217" y="3591107"/>
                    <a:pt x="1976824" y="3169458"/>
                    <a:pt x="2244464" y="2772819"/>
                  </a:cubicBezTo>
                  <a:close/>
                  <a:moveTo>
                    <a:pt x="6645086" y="5174199"/>
                  </a:moveTo>
                  <a:cubicBezTo>
                    <a:pt x="6196994" y="5621603"/>
                    <a:pt x="5938846" y="6224801"/>
                    <a:pt x="5924482" y="6858000"/>
                  </a:cubicBezTo>
                  <a:lnTo>
                    <a:pt x="6115068" y="6858000"/>
                  </a:lnTo>
                  <a:cubicBezTo>
                    <a:pt x="6144113" y="5740903"/>
                    <a:pt x="6980009" y="4810427"/>
                    <a:pt x="8087184" y="4662805"/>
                  </a:cubicBezTo>
                  <a:lnTo>
                    <a:pt x="8087184" y="4470476"/>
                  </a:lnTo>
                  <a:cubicBezTo>
                    <a:pt x="7541283" y="4536958"/>
                    <a:pt x="7033500" y="4784755"/>
                    <a:pt x="6645086" y="5174199"/>
                  </a:cubicBezTo>
                  <a:close/>
                  <a:moveTo>
                    <a:pt x="5248665" y="3776858"/>
                  </a:moveTo>
                  <a:cubicBezTo>
                    <a:pt x="4429655" y="4594492"/>
                    <a:pt x="3963299" y="5700524"/>
                    <a:pt x="3949506" y="6858000"/>
                  </a:cubicBezTo>
                  <a:lnTo>
                    <a:pt x="4140092" y="6858000"/>
                  </a:lnTo>
                  <a:cubicBezTo>
                    <a:pt x="4168387" y="4649426"/>
                    <a:pt x="5884840" y="2831630"/>
                    <a:pt x="8087184" y="2677862"/>
                  </a:cubicBezTo>
                  <a:lnTo>
                    <a:pt x="8087184" y="2486740"/>
                  </a:lnTo>
                  <a:cubicBezTo>
                    <a:pt x="7015966" y="2558053"/>
                    <a:pt x="6007247" y="3016624"/>
                    <a:pt x="5248983" y="3776985"/>
                  </a:cubicBezTo>
                  <a:close/>
                  <a:moveTo>
                    <a:pt x="4410660" y="2938516"/>
                  </a:moveTo>
                  <a:cubicBezTo>
                    <a:pt x="3369116" y="3978263"/>
                    <a:pt x="2777913" y="5386016"/>
                    <a:pt x="2764635" y="6858000"/>
                  </a:cubicBezTo>
                  <a:lnTo>
                    <a:pt x="2955221" y="6858000"/>
                  </a:lnTo>
                  <a:cubicBezTo>
                    <a:pt x="2982996" y="3994566"/>
                    <a:pt x="5229175" y="1645170"/>
                    <a:pt x="8087184" y="1490201"/>
                  </a:cubicBezTo>
                  <a:lnTo>
                    <a:pt x="8087184" y="1299524"/>
                  </a:lnTo>
                  <a:cubicBezTo>
                    <a:pt x="6701118" y="1371556"/>
                    <a:pt x="5391045" y="1955579"/>
                    <a:pt x="4410660" y="2938516"/>
                  </a:cubicBezTo>
                  <a:close/>
                  <a:moveTo>
                    <a:pt x="4131135" y="2658858"/>
                  </a:moveTo>
                  <a:cubicBezTo>
                    <a:pt x="3581562" y="3207390"/>
                    <a:pt x="3143742" y="3857527"/>
                    <a:pt x="2842013" y="4573123"/>
                  </a:cubicBezTo>
                  <a:cubicBezTo>
                    <a:pt x="2536123" y="5297313"/>
                    <a:pt x="2377365" y="6065676"/>
                    <a:pt x="2369615" y="6858000"/>
                  </a:cubicBezTo>
                  <a:lnTo>
                    <a:pt x="2560201" y="6858000"/>
                  </a:lnTo>
                  <a:cubicBezTo>
                    <a:pt x="2567887" y="6091353"/>
                    <a:pt x="2721563" y="5347905"/>
                    <a:pt x="3017606" y="4647360"/>
                  </a:cubicBezTo>
                  <a:cubicBezTo>
                    <a:pt x="3885813" y="2587735"/>
                    <a:pt x="5855795" y="1207104"/>
                    <a:pt x="8087184" y="1094420"/>
                  </a:cubicBezTo>
                  <a:lnTo>
                    <a:pt x="8087184" y="903743"/>
                  </a:lnTo>
                  <a:cubicBezTo>
                    <a:pt x="6596296" y="976143"/>
                    <a:pt x="5185918" y="1602077"/>
                    <a:pt x="4131643" y="2659239"/>
                  </a:cubicBezTo>
                  <a:close/>
                  <a:moveTo>
                    <a:pt x="3851609" y="2379199"/>
                  </a:moveTo>
                  <a:cubicBezTo>
                    <a:pt x="3266022" y="2963794"/>
                    <a:pt x="2799525" y="3656649"/>
                    <a:pt x="2478058" y="4419247"/>
                  </a:cubicBezTo>
                  <a:cubicBezTo>
                    <a:pt x="2151585" y="5192123"/>
                    <a:pt x="1982535" y="6012350"/>
                    <a:pt x="1974721" y="6858000"/>
                  </a:cubicBezTo>
                  <a:lnTo>
                    <a:pt x="2165307" y="6858000"/>
                  </a:lnTo>
                  <a:cubicBezTo>
                    <a:pt x="2172994" y="6038091"/>
                    <a:pt x="2337152" y="5242779"/>
                    <a:pt x="2653651" y="4493611"/>
                  </a:cubicBezTo>
                  <a:cubicBezTo>
                    <a:pt x="3583550" y="2287642"/>
                    <a:pt x="5696853" y="811831"/>
                    <a:pt x="8087184" y="699147"/>
                  </a:cubicBezTo>
                  <a:lnTo>
                    <a:pt x="8087184" y="508471"/>
                  </a:lnTo>
                  <a:cubicBezTo>
                    <a:pt x="6491347" y="580803"/>
                    <a:pt x="4980435" y="1248328"/>
                    <a:pt x="3851990" y="2379580"/>
                  </a:cubicBezTo>
                  <a:close/>
                  <a:moveTo>
                    <a:pt x="6365561" y="4894350"/>
                  </a:moveTo>
                  <a:cubicBezTo>
                    <a:pt x="5843312" y="5415945"/>
                    <a:pt x="5543596" y="6119847"/>
                    <a:pt x="5529462" y="6858000"/>
                  </a:cubicBezTo>
                  <a:lnTo>
                    <a:pt x="5720047" y="6858000"/>
                  </a:lnTo>
                  <a:cubicBezTo>
                    <a:pt x="5748705" y="5522515"/>
                    <a:pt x="6760391" y="4414194"/>
                    <a:pt x="8087184" y="4264799"/>
                  </a:cubicBezTo>
                  <a:lnTo>
                    <a:pt x="8087184" y="4072851"/>
                  </a:lnTo>
                  <a:cubicBezTo>
                    <a:pt x="7436207" y="4140993"/>
                    <a:pt x="6828557" y="4431203"/>
                    <a:pt x="6366259" y="4894731"/>
                  </a:cubicBezTo>
                  <a:close/>
                  <a:moveTo>
                    <a:pt x="4689995" y="3217985"/>
                  </a:moveTo>
                  <a:cubicBezTo>
                    <a:pt x="3722659" y="4183711"/>
                    <a:pt x="3173060" y="5490862"/>
                    <a:pt x="3159529" y="6858000"/>
                  </a:cubicBezTo>
                  <a:lnTo>
                    <a:pt x="3350115" y="6858000"/>
                  </a:lnTo>
                  <a:cubicBezTo>
                    <a:pt x="3378080" y="4212840"/>
                    <a:pt x="5447656" y="2040614"/>
                    <a:pt x="8087184" y="1885982"/>
                  </a:cubicBezTo>
                  <a:lnTo>
                    <a:pt x="8087184" y="1694988"/>
                  </a:lnTo>
                  <a:cubicBezTo>
                    <a:pt x="6806004" y="1766892"/>
                    <a:pt x="5596357" y="2309182"/>
                    <a:pt x="4689995" y="3217985"/>
                  </a:cubicBezTo>
                  <a:close/>
                  <a:moveTo>
                    <a:pt x="5736946" y="640864"/>
                  </a:moveTo>
                  <a:cubicBezTo>
                    <a:pt x="4104688" y="1332467"/>
                    <a:pt x="2805440" y="2632335"/>
                    <a:pt x="2114167" y="4265371"/>
                  </a:cubicBezTo>
                  <a:cubicBezTo>
                    <a:pt x="1767110" y="5086996"/>
                    <a:pt x="1587515" y="5958960"/>
                    <a:pt x="1579828" y="6858000"/>
                  </a:cubicBezTo>
                  <a:lnTo>
                    <a:pt x="1770414" y="6858000"/>
                  </a:lnTo>
                  <a:cubicBezTo>
                    <a:pt x="1778101" y="5984575"/>
                    <a:pt x="1952613" y="5137589"/>
                    <a:pt x="2289696" y="4339608"/>
                  </a:cubicBezTo>
                  <a:cubicBezTo>
                    <a:pt x="3281262" y="1987231"/>
                    <a:pt x="5537892" y="416179"/>
                    <a:pt x="8087184" y="303430"/>
                  </a:cubicBezTo>
                  <a:lnTo>
                    <a:pt x="8087184" y="112753"/>
                  </a:lnTo>
                  <a:cubicBezTo>
                    <a:pt x="7278466" y="146573"/>
                    <a:pt x="6482453" y="325450"/>
                    <a:pt x="5736946" y="640864"/>
                  </a:cubicBezTo>
                  <a:close/>
                  <a:moveTo>
                    <a:pt x="4969330" y="3497453"/>
                  </a:moveTo>
                  <a:cubicBezTo>
                    <a:pt x="4076132" y="4389101"/>
                    <a:pt x="3568132" y="5595696"/>
                    <a:pt x="3554486" y="6858000"/>
                  </a:cubicBezTo>
                  <a:lnTo>
                    <a:pt x="3745072" y="6858000"/>
                  </a:lnTo>
                  <a:cubicBezTo>
                    <a:pt x="3773202" y="4431107"/>
                    <a:pt x="5666194" y="2436046"/>
                    <a:pt x="8087184" y="2281763"/>
                  </a:cubicBezTo>
                  <a:lnTo>
                    <a:pt x="8087184" y="2091086"/>
                  </a:lnTo>
                  <a:cubicBezTo>
                    <a:pt x="6910953" y="2162571"/>
                    <a:pt x="5801707" y="2662919"/>
                    <a:pt x="4969330" y="3497453"/>
                  </a:cubicBezTo>
                  <a:close/>
                  <a:moveTo>
                    <a:pt x="6086607" y="4615263"/>
                  </a:moveTo>
                  <a:cubicBezTo>
                    <a:pt x="5490118" y="5210739"/>
                    <a:pt x="5148633" y="6015070"/>
                    <a:pt x="5134441" y="6858000"/>
                  </a:cubicBezTo>
                  <a:lnTo>
                    <a:pt x="5325027" y="6858000"/>
                  </a:lnTo>
                  <a:cubicBezTo>
                    <a:pt x="5353570" y="5304190"/>
                    <a:pt x="6541217" y="4018292"/>
                    <a:pt x="8087184" y="3867302"/>
                  </a:cubicBezTo>
                  <a:lnTo>
                    <a:pt x="8087184" y="3675799"/>
                  </a:lnTo>
                  <a:cubicBezTo>
                    <a:pt x="7330940" y="3744977"/>
                    <a:pt x="6622978" y="4077447"/>
                    <a:pt x="6086607" y="4615263"/>
                  </a:cubicBezTo>
                  <a:close/>
                  <a:moveTo>
                    <a:pt x="5807081" y="4335604"/>
                  </a:moveTo>
                  <a:cubicBezTo>
                    <a:pt x="5136353" y="5005171"/>
                    <a:pt x="4753231" y="5910147"/>
                    <a:pt x="4739230" y="6858000"/>
                  </a:cubicBezTo>
                  <a:lnTo>
                    <a:pt x="4929815" y="6858000"/>
                  </a:lnTo>
                  <a:cubicBezTo>
                    <a:pt x="4958327" y="5085840"/>
                    <a:pt x="6322177" y="3622499"/>
                    <a:pt x="8087184" y="3470313"/>
                  </a:cubicBezTo>
                  <a:lnTo>
                    <a:pt x="8087184" y="3279192"/>
                  </a:lnTo>
                  <a:cubicBezTo>
                    <a:pt x="7225928" y="3349227"/>
                    <a:pt x="6417654" y="3723799"/>
                    <a:pt x="5807335" y="4335794"/>
                  </a:cubicBezTo>
                  <a:close/>
                  <a:moveTo>
                    <a:pt x="5527556" y="4055945"/>
                  </a:moveTo>
                  <a:cubicBezTo>
                    <a:pt x="4782753" y="4799672"/>
                    <a:pt x="4358160" y="5805294"/>
                    <a:pt x="4344463" y="6858000"/>
                  </a:cubicBezTo>
                  <a:lnTo>
                    <a:pt x="4535049" y="6858000"/>
                  </a:lnTo>
                  <a:cubicBezTo>
                    <a:pt x="4563415" y="4867661"/>
                    <a:pt x="6103486" y="3227074"/>
                    <a:pt x="8087184" y="3074024"/>
                  </a:cubicBezTo>
                  <a:lnTo>
                    <a:pt x="8087184" y="2882775"/>
                  </a:lnTo>
                  <a:cubicBezTo>
                    <a:pt x="7120852" y="2953516"/>
                    <a:pt x="6212355" y="3370126"/>
                    <a:pt x="5528000" y="4056326"/>
                  </a:cubicBezTo>
                  <a:close/>
                </a:path>
              </a:pathLst>
            </a:custGeom>
            <a:solidFill>
              <a:srgbClr val="004591">
                <a:alpha val="44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74;p10"/>
            <p:cNvSpPr/>
            <p:nvPr/>
          </p:nvSpPr>
          <p:spPr>
            <a:xfrm>
              <a:off x="2052402" y="0"/>
              <a:ext cx="6065388" cy="5143642"/>
            </a:xfrm>
            <a:custGeom>
              <a:avLst/>
              <a:gdLst/>
              <a:ahLst/>
              <a:cxnLst/>
              <a:rect l="l" t="t" r="r" b="b"/>
              <a:pathLst>
                <a:path w="8087184" h="6858190" extrusionOk="0">
                  <a:moveTo>
                    <a:pt x="6366259" y="1870219"/>
                  </a:moveTo>
                  <a:cubicBezTo>
                    <a:pt x="6414478" y="1849137"/>
                    <a:pt x="6436522" y="1792932"/>
                    <a:pt x="6415430" y="1744684"/>
                  </a:cubicBezTo>
                  <a:cubicBezTo>
                    <a:pt x="6395292" y="1698629"/>
                    <a:pt x="6342913" y="1676110"/>
                    <a:pt x="6295679" y="1693208"/>
                  </a:cubicBezTo>
                  <a:cubicBezTo>
                    <a:pt x="4468935" y="2426156"/>
                    <a:pt x="3157737" y="4060756"/>
                    <a:pt x="2838011" y="6003706"/>
                  </a:cubicBezTo>
                  <a:cubicBezTo>
                    <a:pt x="2829536" y="6055671"/>
                    <a:pt x="2864769" y="6104675"/>
                    <a:pt x="2916716" y="6113154"/>
                  </a:cubicBezTo>
                  <a:cubicBezTo>
                    <a:pt x="2916716" y="6113154"/>
                    <a:pt x="2916723" y="6113154"/>
                    <a:pt x="2916723" y="6113154"/>
                  </a:cubicBezTo>
                  <a:cubicBezTo>
                    <a:pt x="2921824" y="6114012"/>
                    <a:pt x="2926989" y="6114438"/>
                    <a:pt x="2932160" y="6114425"/>
                  </a:cubicBezTo>
                  <a:cubicBezTo>
                    <a:pt x="2978841" y="6114381"/>
                    <a:pt x="3018616" y="6080504"/>
                    <a:pt x="3026119" y="6034405"/>
                  </a:cubicBezTo>
                  <a:cubicBezTo>
                    <a:pt x="3335065" y="4157486"/>
                    <a:pt x="4601646" y="2578418"/>
                    <a:pt x="6366259" y="1870219"/>
                  </a:cubicBezTo>
                  <a:close/>
                  <a:moveTo>
                    <a:pt x="2680460" y="5322927"/>
                  </a:moveTo>
                  <a:cubicBezTo>
                    <a:pt x="2629555" y="5309637"/>
                    <a:pt x="2577512" y="5340139"/>
                    <a:pt x="2564203" y="5391062"/>
                  </a:cubicBezTo>
                  <a:cubicBezTo>
                    <a:pt x="2439623" y="5870239"/>
                    <a:pt x="2374272" y="6362877"/>
                    <a:pt x="2369615" y="6858000"/>
                  </a:cubicBezTo>
                  <a:lnTo>
                    <a:pt x="2560201" y="6858000"/>
                  </a:lnTo>
                  <a:cubicBezTo>
                    <a:pt x="2564794" y="6379148"/>
                    <a:pt x="2628055" y="5902679"/>
                    <a:pt x="2748563" y="5439240"/>
                  </a:cubicBezTo>
                  <a:cubicBezTo>
                    <a:pt x="2761847" y="5388310"/>
                    <a:pt x="2731365" y="5336243"/>
                    <a:pt x="2680460" y="5322927"/>
                  </a:cubicBezTo>
                  <a:close/>
                  <a:moveTo>
                    <a:pt x="2239000" y="4214715"/>
                  </a:moveTo>
                  <a:cubicBezTo>
                    <a:pt x="2190503" y="4194261"/>
                    <a:pt x="2134617" y="4217016"/>
                    <a:pt x="2114179" y="4265537"/>
                  </a:cubicBezTo>
                  <a:cubicBezTo>
                    <a:pt x="2114173" y="4265543"/>
                    <a:pt x="2114173" y="4265556"/>
                    <a:pt x="2114167" y="4265562"/>
                  </a:cubicBezTo>
                  <a:cubicBezTo>
                    <a:pt x="1767110" y="5087187"/>
                    <a:pt x="1587515" y="5959151"/>
                    <a:pt x="1579828" y="6858191"/>
                  </a:cubicBezTo>
                  <a:lnTo>
                    <a:pt x="1770414" y="6858191"/>
                  </a:lnTo>
                  <a:cubicBezTo>
                    <a:pt x="1778101" y="5984765"/>
                    <a:pt x="1952613" y="5137780"/>
                    <a:pt x="2289696" y="4339799"/>
                  </a:cubicBezTo>
                  <a:cubicBezTo>
                    <a:pt x="2310254" y="4291329"/>
                    <a:pt x="2287638" y="4235359"/>
                    <a:pt x="2239191" y="4214797"/>
                  </a:cubicBezTo>
                  <a:cubicBezTo>
                    <a:pt x="2239127" y="4214766"/>
                    <a:pt x="2239064" y="4214740"/>
                    <a:pt x="2239000" y="4214715"/>
                  </a:cubicBezTo>
                  <a:close/>
                  <a:moveTo>
                    <a:pt x="2087612" y="6428088"/>
                  </a:moveTo>
                  <a:cubicBezTo>
                    <a:pt x="2035093" y="6424847"/>
                    <a:pt x="1989898" y="6464825"/>
                    <a:pt x="1986665" y="6517389"/>
                  </a:cubicBezTo>
                  <a:cubicBezTo>
                    <a:pt x="1979740" y="6630078"/>
                    <a:pt x="1975738" y="6744357"/>
                    <a:pt x="1974658" y="6858000"/>
                  </a:cubicBezTo>
                  <a:lnTo>
                    <a:pt x="2165244" y="6858000"/>
                  </a:lnTo>
                  <a:cubicBezTo>
                    <a:pt x="2166260" y="6748234"/>
                    <a:pt x="2170135" y="6637896"/>
                    <a:pt x="2176806" y="6529083"/>
                  </a:cubicBezTo>
                  <a:cubicBezTo>
                    <a:pt x="2180027" y="6476584"/>
                    <a:pt x="2140105" y="6431330"/>
                    <a:pt x="2087612" y="6428088"/>
                  </a:cubicBezTo>
                  <a:close/>
                  <a:moveTo>
                    <a:pt x="3486447" y="3682663"/>
                  </a:moveTo>
                  <a:cubicBezTo>
                    <a:pt x="3518040" y="3682689"/>
                    <a:pt x="3547593" y="3667047"/>
                    <a:pt x="3565349" y="3640906"/>
                  </a:cubicBezTo>
                  <a:cubicBezTo>
                    <a:pt x="3898042" y="3151394"/>
                    <a:pt x="4303100" y="2715260"/>
                    <a:pt x="4766674" y="2347419"/>
                  </a:cubicBezTo>
                  <a:cubicBezTo>
                    <a:pt x="4807898" y="2314686"/>
                    <a:pt x="4814797" y="2254712"/>
                    <a:pt x="4782080" y="2213469"/>
                  </a:cubicBezTo>
                  <a:cubicBezTo>
                    <a:pt x="4749362" y="2172225"/>
                    <a:pt x="4689417" y="2165323"/>
                    <a:pt x="4648193" y="2198056"/>
                  </a:cubicBezTo>
                  <a:cubicBezTo>
                    <a:pt x="4169519" y="2577934"/>
                    <a:pt x="3751284" y="3028338"/>
                    <a:pt x="3407798" y="3533872"/>
                  </a:cubicBezTo>
                  <a:cubicBezTo>
                    <a:pt x="3378188" y="3577397"/>
                    <a:pt x="3389451" y="3636704"/>
                    <a:pt x="3432956" y="3666329"/>
                  </a:cubicBezTo>
                  <a:cubicBezTo>
                    <a:pt x="3448730" y="3677071"/>
                    <a:pt x="3467363" y="3682829"/>
                    <a:pt x="3486447" y="3682854"/>
                  </a:cubicBezTo>
                  <a:close/>
                  <a:moveTo>
                    <a:pt x="5285003" y="4471365"/>
                  </a:moveTo>
                  <a:cubicBezTo>
                    <a:pt x="5242903" y="4439770"/>
                    <a:pt x="5183174" y="4448313"/>
                    <a:pt x="5151593" y="4490433"/>
                  </a:cubicBezTo>
                  <a:cubicBezTo>
                    <a:pt x="4638429" y="5174034"/>
                    <a:pt x="4355873" y="6003210"/>
                    <a:pt x="4344781" y="6858064"/>
                  </a:cubicBezTo>
                  <a:lnTo>
                    <a:pt x="4535367" y="6858064"/>
                  </a:lnTo>
                  <a:cubicBezTo>
                    <a:pt x="4546427" y="6044479"/>
                    <a:pt x="4815610" y="5255459"/>
                    <a:pt x="5304062" y="4604903"/>
                  </a:cubicBezTo>
                  <a:cubicBezTo>
                    <a:pt x="5335661" y="4562795"/>
                    <a:pt x="5327161" y="4503030"/>
                    <a:pt x="5285074" y="4471416"/>
                  </a:cubicBezTo>
                  <a:cubicBezTo>
                    <a:pt x="5285048" y="4471403"/>
                    <a:pt x="5285029" y="4471384"/>
                    <a:pt x="5285003" y="4471365"/>
                  </a:cubicBezTo>
                  <a:close/>
                  <a:moveTo>
                    <a:pt x="6701690" y="2808030"/>
                  </a:moveTo>
                  <a:cubicBezTo>
                    <a:pt x="5767433" y="3193508"/>
                    <a:pt x="4991743" y="3885022"/>
                    <a:pt x="4501697" y="4769266"/>
                  </a:cubicBezTo>
                  <a:cubicBezTo>
                    <a:pt x="4475720" y="4815060"/>
                    <a:pt x="4491773" y="4873248"/>
                    <a:pt x="4537546" y="4899237"/>
                  </a:cubicBezTo>
                  <a:cubicBezTo>
                    <a:pt x="4583318" y="4925227"/>
                    <a:pt x="4641478" y="4909165"/>
                    <a:pt x="4667455" y="4863371"/>
                  </a:cubicBezTo>
                  <a:cubicBezTo>
                    <a:pt x="4667792" y="4862767"/>
                    <a:pt x="4668129" y="4862164"/>
                    <a:pt x="4668459" y="4861553"/>
                  </a:cubicBezTo>
                  <a:cubicBezTo>
                    <a:pt x="5137446" y="4015222"/>
                    <a:pt x="5879860" y="3353378"/>
                    <a:pt x="6774050" y="2984470"/>
                  </a:cubicBezTo>
                  <a:cubicBezTo>
                    <a:pt x="6822775" y="2964480"/>
                    <a:pt x="6846027" y="2908777"/>
                    <a:pt x="6826079" y="2860053"/>
                  </a:cubicBezTo>
                  <a:cubicBezTo>
                    <a:pt x="6806067" y="2811329"/>
                    <a:pt x="6750416" y="2788041"/>
                    <a:pt x="6701690" y="2808030"/>
                  </a:cubicBezTo>
                  <a:close/>
                  <a:moveTo>
                    <a:pt x="4156864" y="5925783"/>
                  </a:moveTo>
                  <a:cubicBezTo>
                    <a:pt x="4105367" y="5914933"/>
                    <a:pt x="4054824" y="5947901"/>
                    <a:pt x="4043980" y="5999428"/>
                  </a:cubicBezTo>
                  <a:cubicBezTo>
                    <a:pt x="4043973" y="5999435"/>
                    <a:pt x="4043973" y="5999441"/>
                    <a:pt x="4043973" y="5999447"/>
                  </a:cubicBezTo>
                  <a:cubicBezTo>
                    <a:pt x="3984905" y="6281916"/>
                    <a:pt x="3953267" y="6569443"/>
                    <a:pt x="3949506" y="6858000"/>
                  </a:cubicBezTo>
                  <a:lnTo>
                    <a:pt x="4140092" y="6858000"/>
                  </a:lnTo>
                  <a:cubicBezTo>
                    <a:pt x="4143866" y="6582600"/>
                    <a:pt x="4174143" y="6308242"/>
                    <a:pt x="4230493" y="6038663"/>
                  </a:cubicBezTo>
                  <a:cubicBezTo>
                    <a:pt x="4241299" y="5987155"/>
                    <a:pt x="4208341" y="5936626"/>
                    <a:pt x="4156864" y="5925783"/>
                  </a:cubicBezTo>
                  <a:close/>
                  <a:moveTo>
                    <a:pt x="5530160" y="2764810"/>
                  </a:moveTo>
                  <a:cubicBezTo>
                    <a:pt x="5974498" y="2457948"/>
                    <a:pt x="6465491" y="2225005"/>
                    <a:pt x="6984202" y="2075006"/>
                  </a:cubicBezTo>
                  <a:cubicBezTo>
                    <a:pt x="7034770" y="2060368"/>
                    <a:pt x="7063867" y="2007494"/>
                    <a:pt x="7049255" y="1956914"/>
                  </a:cubicBezTo>
                  <a:cubicBezTo>
                    <a:pt x="7034643" y="1906333"/>
                    <a:pt x="6981788" y="1877192"/>
                    <a:pt x="6931219" y="1891829"/>
                  </a:cubicBezTo>
                  <a:cubicBezTo>
                    <a:pt x="4715915" y="2532477"/>
                    <a:pt x="3182876" y="4551024"/>
                    <a:pt x="3159529" y="6858000"/>
                  </a:cubicBezTo>
                  <a:lnTo>
                    <a:pt x="3350115" y="6858000"/>
                  </a:lnTo>
                  <a:cubicBezTo>
                    <a:pt x="3368665" y="5220209"/>
                    <a:pt x="4181729" y="3693627"/>
                    <a:pt x="5530160" y="2764810"/>
                  </a:cubicBezTo>
                  <a:close/>
                  <a:moveTo>
                    <a:pt x="3857517" y="1312554"/>
                  </a:moveTo>
                  <a:cubicBezTo>
                    <a:pt x="2821278" y="2150298"/>
                    <a:pt x="2037615" y="3259196"/>
                    <a:pt x="1593677" y="4515920"/>
                  </a:cubicBezTo>
                  <a:cubicBezTo>
                    <a:pt x="1576137" y="4565572"/>
                    <a:pt x="1602146" y="4620055"/>
                    <a:pt x="1651774" y="4637604"/>
                  </a:cubicBezTo>
                  <a:cubicBezTo>
                    <a:pt x="1701402" y="4655152"/>
                    <a:pt x="1755859" y="4629131"/>
                    <a:pt x="1773399" y="4579479"/>
                  </a:cubicBezTo>
                  <a:cubicBezTo>
                    <a:pt x="2205610" y="3355958"/>
                    <a:pt x="2968581" y="2276360"/>
                    <a:pt x="3977459" y="1460773"/>
                  </a:cubicBezTo>
                  <a:cubicBezTo>
                    <a:pt x="4018371" y="1427634"/>
                    <a:pt x="4024686" y="1367596"/>
                    <a:pt x="3991562" y="1326664"/>
                  </a:cubicBezTo>
                  <a:cubicBezTo>
                    <a:pt x="3958439" y="1285732"/>
                    <a:pt x="3898430" y="1279414"/>
                    <a:pt x="3857517" y="1312554"/>
                  </a:cubicBezTo>
                  <a:close/>
                  <a:moveTo>
                    <a:pt x="2248403" y="2598095"/>
                  </a:moveTo>
                  <a:cubicBezTo>
                    <a:pt x="2204981" y="2568350"/>
                    <a:pt x="2145683" y="2579447"/>
                    <a:pt x="2115945" y="2622883"/>
                  </a:cubicBezTo>
                  <a:cubicBezTo>
                    <a:pt x="1635860" y="3322742"/>
                    <a:pt x="1277191" y="4098599"/>
                    <a:pt x="1055019" y="4917803"/>
                  </a:cubicBezTo>
                  <a:cubicBezTo>
                    <a:pt x="1039321" y="4968059"/>
                    <a:pt x="1067311" y="5021531"/>
                    <a:pt x="1117543" y="5037242"/>
                  </a:cubicBezTo>
                  <a:cubicBezTo>
                    <a:pt x="1167775" y="5052948"/>
                    <a:pt x="1221222" y="5024944"/>
                    <a:pt x="1236926" y="4974688"/>
                  </a:cubicBezTo>
                  <a:cubicBezTo>
                    <a:pt x="1237638" y="4972400"/>
                    <a:pt x="1238267" y="4970093"/>
                    <a:pt x="1238807" y="4967760"/>
                  </a:cubicBezTo>
                  <a:cubicBezTo>
                    <a:pt x="1455452" y="4169149"/>
                    <a:pt x="1805119" y="3412786"/>
                    <a:pt x="2273115" y="2730488"/>
                  </a:cubicBezTo>
                  <a:cubicBezTo>
                    <a:pt x="2302770" y="2687090"/>
                    <a:pt x="2291716" y="2627860"/>
                    <a:pt x="2248403" y="2598095"/>
                  </a:cubicBezTo>
                  <a:close/>
                  <a:moveTo>
                    <a:pt x="3182082" y="972450"/>
                  </a:moveTo>
                  <a:cubicBezTo>
                    <a:pt x="3216304" y="1012264"/>
                    <a:pt x="3276263" y="1016897"/>
                    <a:pt x="3316190" y="982811"/>
                  </a:cubicBezTo>
                  <a:cubicBezTo>
                    <a:pt x="3760979" y="601738"/>
                    <a:pt x="4247290" y="272053"/>
                    <a:pt x="4765912" y="0"/>
                  </a:cubicBezTo>
                  <a:lnTo>
                    <a:pt x="4372035" y="0"/>
                  </a:lnTo>
                  <a:cubicBezTo>
                    <a:pt x="3954366" y="243105"/>
                    <a:pt x="3559574" y="523572"/>
                    <a:pt x="3192500" y="837960"/>
                  </a:cubicBezTo>
                  <a:cubicBezTo>
                    <a:pt x="3152503" y="872186"/>
                    <a:pt x="3147814" y="932364"/>
                    <a:pt x="3182024" y="972381"/>
                  </a:cubicBezTo>
                  <a:cubicBezTo>
                    <a:pt x="3182043" y="972406"/>
                    <a:pt x="3182062" y="972425"/>
                    <a:pt x="3182082" y="972450"/>
                  </a:cubicBezTo>
                  <a:close/>
                  <a:moveTo>
                    <a:pt x="4503476" y="959103"/>
                  </a:moveTo>
                  <a:cubicBezTo>
                    <a:pt x="4531669" y="1003556"/>
                    <a:pt x="4590541" y="1016732"/>
                    <a:pt x="4634980" y="988531"/>
                  </a:cubicBezTo>
                  <a:cubicBezTo>
                    <a:pt x="5419589" y="490690"/>
                    <a:pt x="6295666" y="154609"/>
                    <a:pt x="7211824" y="0"/>
                  </a:cubicBezTo>
                  <a:lnTo>
                    <a:pt x="6361749" y="0"/>
                  </a:lnTo>
                  <a:cubicBezTo>
                    <a:pt x="5716216" y="188538"/>
                    <a:pt x="5100440" y="467098"/>
                    <a:pt x="4532571" y="827473"/>
                  </a:cubicBezTo>
                  <a:cubicBezTo>
                    <a:pt x="4488140" y="855680"/>
                    <a:pt x="4474970" y="914580"/>
                    <a:pt x="4503158" y="959040"/>
                  </a:cubicBezTo>
                  <a:close/>
                  <a:moveTo>
                    <a:pt x="4619923" y="423048"/>
                  </a:moveTo>
                  <a:cubicBezTo>
                    <a:pt x="4645786" y="468905"/>
                    <a:pt x="4703908" y="485105"/>
                    <a:pt x="4749744" y="459231"/>
                  </a:cubicBezTo>
                  <a:cubicBezTo>
                    <a:pt x="4749756" y="459225"/>
                    <a:pt x="4749763" y="459218"/>
                    <a:pt x="4749775" y="459213"/>
                  </a:cubicBezTo>
                  <a:cubicBezTo>
                    <a:pt x="5062406" y="282668"/>
                    <a:pt x="5387494" y="129190"/>
                    <a:pt x="5722461" y="0"/>
                  </a:cubicBezTo>
                  <a:lnTo>
                    <a:pt x="5231004" y="0"/>
                  </a:lnTo>
                  <a:cubicBezTo>
                    <a:pt x="5035419" y="89448"/>
                    <a:pt x="4843690" y="187160"/>
                    <a:pt x="4655817" y="293133"/>
                  </a:cubicBezTo>
                  <a:cubicBezTo>
                    <a:pt x="4609981" y="318991"/>
                    <a:pt x="4593775" y="377121"/>
                    <a:pt x="4619605" y="422984"/>
                  </a:cubicBezTo>
                  <a:close/>
                  <a:moveTo>
                    <a:pt x="1208440" y="3617579"/>
                  </a:moveTo>
                  <a:cubicBezTo>
                    <a:pt x="1160368" y="3596141"/>
                    <a:pt x="1104031" y="3617751"/>
                    <a:pt x="1082609" y="3665846"/>
                  </a:cubicBezTo>
                  <a:cubicBezTo>
                    <a:pt x="1082603" y="3665858"/>
                    <a:pt x="1082596" y="3665871"/>
                    <a:pt x="1082590" y="3665884"/>
                  </a:cubicBezTo>
                  <a:cubicBezTo>
                    <a:pt x="859205" y="4168380"/>
                    <a:pt x="688459" y="4692677"/>
                    <a:pt x="573091" y="5230385"/>
                  </a:cubicBezTo>
                  <a:cubicBezTo>
                    <a:pt x="458720" y="5765494"/>
                    <a:pt x="399119" y="6310867"/>
                    <a:pt x="395211" y="6858064"/>
                  </a:cubicBezTo>
                  <a:lnTo>
                    <a:pt x="585797" y="6858064"/>
                  </a:lnTo>
                  <a:cubicBezTo>
                    <a:pt x="589636" y="6324322"/>
                    <a:pt x="647724" y="5792347"/>
                    <a:pt x="759166" y="5270364"/>
                  </a:cubicBezTo>
                  <a:cubicBezTo>
                    <a:pt x="871732" y="4745641"/>
                    <a:pt x="1038323" y="4233992"/>
                    <a:pt x="1256277" y="3743616"/>
                  </a:cubicBezTo>
                  <a:cubicBezTo>
                    <a:pt x="1277788" y="3695566"/>
                    <a:pt x="1256296" y="3639157"/>
                    <a:pt x="1208262" y="3617637"/>
                  </a:cubicBezTo>
                  <a:cubicBezTo>
                    <a:pt x="1208173" y="3617598"/>
                    <a:pt x="1208084" y="3617554"/>
                    <a:pt x="1207995" y="3617516"/>
                  </a:cubicBezTo>
                  <a:close/>
                  <a:moveTo>
                    <a:pt x="942891" y="5974532"/>
                  </a:moveTo>
                  <a:cubicBezTo>
                    <a:pt x="890594" y="5968659"/>
                    <a:pt x="843443" y="6006305"/>
                    <a:pt x="837560" y="6058620"/>
                  </a:cubicBezTo>
                  <a:cubicBezTo>
                    <a:pt x="807861" y="6324074"/>
                    <a:pt x="791934" y="6590926"/>
                    <a:pt x="789850" y="6858000"/>
                  </a:cubicBezTo>
                  <a:lnTo>
                    <a:pt x="980436" y="6858000"/>
                  </a:lnTo>
                  <a:cubicBezTo>
                    <a:pt x="982494" y="6597917"/>
                    <a:pt x="998014" y="6338127"/>
                    <a:pt x="1026939" y="6079658"/>
                  </a:cubicBezTo>
                  <a:cubicBezTo>
                    <a:pt x="1032663" y="6027432"/>
                    <a:pt x="995073" y="5980418"/>
                    <a:pt x="942891" y="5974532"/>
                  </a:cubicBezTo>
                  <a:close/>
                  <a:moveTo>
                    <a:pt x="2329973" y="1389587"/>
                  </a:moveTo>
                  <a:cubicBezTo>
                    <a:pt x="2705198" y="978292"/>
                    <a:pt x="3121081" y="606057"/>
                    <a:pt x="3571258" y="278578"/>
                  </a:cubicBezTo>
                  <a:cubicBezTo>
                    <a:pt x="3704623" y="181588"/>
                    <a:pt x="3840892" y="88728"/>
                    <a:pt x="3980064" y="0"/>
                  </a:cubicBezTo>
                  <a:lnTo>
                    <a:pt x="3634913" y="0"/>
                  </a:lnTo>
                  <a:cubicBezTo>
                    <a:pt x="3575622" y="40678"/>
                    <a:pt x="3517049" y="82118"/>
                    <a:pt x="3459193" y="124321"/>
                  </a:cubicBezTo>
                  <a:cubicBezTo>
                    <a:pt x="2998611" y="459401"/>
                    <a:pt x="2573110" y="840261"/>
                    <a:pt x="2189194" y="1261071"/>
                  </a:cubicBezTo>
                  <a:cubicBezTo>
                    <a:pt x="2154101" y="1300312"/>
                    <a:pt x="2157449" y="1360585"/>
                    <a:pt x="2196671" y="1395695"/>
                  </a:cubicBezTo>
                  <a:cubicBezTo>
                    <a:pt x="2235354" y="1430316"/>
                    <a:pt x="2294613" y="1427602"/>
                    <a:pt x="2329973" y="1389587"/>
                  </a:cubicBezTo>
                  <a:close/>
                  <a:moveTo>
                    <a:pt x="557844" y="4174100"/>
                  </a:moveTo>
                  <a:cubicBezTo>
                    <a:pt x="507970" y="4157308"/>
                    <a:pt x="453932" y="4184143"/>
                    <a:pt x="437140" y="4234036"/>
                  </a:cubicBezTo>
                  <a:cubicBezTo>
                    <a:pt x="152879" y="5079865"/>
                    <a:pt x="5311" y="5965653"/>
                    <a:pt x="0" y="6858000"/>
                  </a:cubicBezTo>
                  <a:lnTo>
                    <a:pt x="190586" y="6858000"/>
                  </a:lnTo>
                  <a:cubicBezTo>
                    <a:pt x="195867" y="5986354"/>
                    <a:pt x="340068" y="5121127"/>
                    <a:pt x="617752" y="4294926"/>
                  </a:cubicBezTo>
                  <a:cubicBezTo>
                    <a:pt x="634569" y="4245032"/>
                    <a:pt x="607775" y="4190944"/>
                    <a:pt x="557905" y="4174119"/>
                  </a:cubicBezTo>
                  <a:cubicBezTo>
                    <a:pt x="557885" y="4174113"/>
                    <a:pt x="557865" y="4174107"/>
                    <a:pt x="557844" y="4174100"/>
                  </a:cubicBezTo>
                  <a:close/>
                  <a:moveTo>
                    <a:pt x="6996336" y="3748828"/>
                  </a:moveTo>
                  <a:cubicBezTo>
                    <a:pt x="7044554" y="3727644"/>
                    <a:pt x="7066407" y="3671388"/>
                    <a:pt x="7045253" y="3623172"/>
                  </a:cubicBezTo>
                  <a:cubicBezTo>
                    <a:pt x="7024098" y="3574957"/>
                    <a:pt x="6967875" y="3553048"/>
                    <a:pt x="6919656" y="3574232"/>
                  </a:cubicBezTo>
                  <a:cubicBezTo>
                    <a:pt x="5972433" y="3991121"/>
                    <a:pt x="5246340" y="4790323"/>
                    <a:pt x="4921684" y="5773368"/>
                  </a:cubicBezTo>
                  <a:cubicBezTo>
                    <a:pt x="4904569" y="5823161"/>
                    <a:pt x="4931042" y="5877408"/>
                    <a:pt x="4980810" y="5894524"/>
                  </a:cubicBezTo>
                  <a:cubicBezTo>
                    <a:pt x="5030578" y="5911647"/>
                    <a:pt x="5084800" y="5885162"/>
                    <a:pt x="5101914" y="5835370"/>
                  </a:cubicBezTo>
                  <a:cubicBezTo>
                    <a:pt x="5102175" y="5834601"/>
                    <a:pt x="5102429" y="5833826"/>
                    <a:pt x="5102677" y="5833050"/>
                  </a:cubicBezTo>
                  <a:cubicBezTo>
                    <a:pt x="5410415" y="4901366"/>
                    <a:pt x="6098595" y="4143936"/>
                    <a:pt x="6996336" y="3748828"/>
                  </a:cubicBezTo>
                  <a:close/>
                  <a:moveTo>
                    <a:pt x="6881984" y="5085281"/>
                  </a:moveTo>
                  <a:cubicBezTo>
                    <a:pt x="6913749" y="5127178"/>
                    <a:pt x="6973465" y="5135396"/>
                    <a:pt x="7015394" y="5103649"/>
                  </a:cubicBezTo>
                  <a:cubicBezTo>
                    <a:pt x="7328018" y="4865545"/>
                    <a:pt x="7697564" y="4713512"/>
                    <a:pt x="8087184" y="4662677"/>
                  </a:cubicBezTo>
                  <a:lnTo>
                    <a:pt x="8087184" y="4470349"/>
                  </a:lnTo>
                  <a:cubicBezTo>
                    <a:pt x="7655889" y="4522225"/>
                    <a:pt x="7246321" y="4688393"/>
                    <a:pt x="6900725" y="4951680"/>
                  </a:cubicBezTo>
                  <a:cubicBezTo>
                    <a:pt x="6858669" y="4983370"/>
                    <a:pt x="6850284" y="5043153"/>
                    <a:pt x="6881984" y="5085198"/>
                  </a:cubicBezTo>
                  <a:cubicBezTo>
                    <a:pt x="6881984" y="5085223"/>
                    <a:pt x="6882048" y="5085255"/>
                    <a:pt x="6882048" y="5085281"/>
                  </a:cubicBezTo>
                  <a:close/>
                  <a:moveTo>
                    <a:pt x="7499037" y="2661908"/>
                  </a:moveTo>
                  <a:cubicBezTo>
                    <a:pt x="7508693" y="2713633"/>
                    <a:pt x="7558373" y="2747770"/>
                    <a:pt x="7610085" y="2738179"/>
                  </a:cubicBezTo>
                  <a:cubicBezTo>
                    <a:pt x="7767635" y="2709126"/>
                    <a:pt x="7926711" y="2688972"/>
                    <a:pt x="8086549" y="2677798"/>
                  </a:cubicBezTo>
                  <a:lnTo>
                    <a:pt x="8086549" y="2486804"/>
                  </a:lnTo>
                  <a:cubicBezTo>
                    <a:pt x="7915022" y="2498295"/>
                    <a:pt x="7744257" y="2519689"/>
                    <a:pt x="7575208" y="2550871"/>
                  </a:cubicBezTo>
                  <a:cubicBezTo>
                    <a:pt x="7523559" y="2560577"/>
                    <a:pt x="7489572" y="2610235"/>
                    <a:pt x="7499101" y="2661908"/>
                  </a:cubicBezTo>
                  <a:close/>
                  <a:moveTo>
                    <a:pt x="7131080" y="4015712"/>
                  </a:moveTo>
                  <a:cubicBezTo>
                    <a:pt x="7150520" y="4064646"/>
                    <a:pt x="7205916" y="4088550"/>
                    <a:pt x="7254833" y="4069101"/>
                  </a:cubicBezTo>
                  <a:cubicBezTo>
                    <a:pt x="7254833" y="4069101"/>
                    <a:pt x="7254833" y="4069101"/>
                    <a:pt x="7254833" y="4069101"/>
                  </a:cubicBezTo>
                  <a:cubicBezTo>
                    <a:pt x="7521336" y="3962939"/>
                    <a:pt x="7801560" y="3895064"/>
                    <a:pt x="8087057" y="3867493"/>
                  </a:cubicBezTo>
                  <a:lnTo>
                    <a:pt x="8087057" y="3675799"/>
                  </a:lnTo>
                  <a:cubicBezTo>
                    <a:pt x="7777546" y="3704051"/>
                    <a:pt x="7473689" y="3776832"/>
                    <a:pt x="7184952" y="3891899"/>
                  </a:cubicBezTo>
                  <a:cubicBezTo>
                    <a:pt x="7135971" y="3911157"/>
                    <a:pt x="7111894" y="3966492"/>
                    <a:pt x="7131080" y="4015502"/>
                  </a:cubicBezTo>
                  <a:cubicBezTo>
                    <a:pt x="7131143" y="4015528"/>
                    <a:pt x="7131143" y="4015559"/>
                    <a:pt x="7131143" y="4015585"/>
                  </a:cubicBezTo>
                  <a:close/>
                  <a:moveTo>
                    <a:pt x="6365942" y="4894731"/>
                  </a:moveTo>
                  <a:cubicBezTo>
                    <a:pt x="5843642" y="5416174"/>
                    <a:pt x="5543800" y="6119929"/>
                    <a:pt x="5529462" y="6858000"/>
                  </a:cubicBezTo>
                  <a:lnTo>
                    <a:pt x="5720047" y="6858000"/>
                  </a:lnTo>
                  <a:cubicBezTo>
                    <a:pt x="5748705" y="5522515"/>
                    <a:pt x="6760391" y="4414194"/>
                    <a:pt x="8087184" y="4264799"/>
                  </a:cubicBezTo>
                  <a:lnTo>
                    <a:pt x="8087184" y="4072851"/>
                  </a:lnTo>
                  <a:cubicBezTo>
                    <a:pt x="7436207" y="4140993"/>
                    <a:pt x="6828557" y="4431203"/>
                    <a:pt x="6366259" y="4894731"/>
                  </a:cubicBezTo>
                  <a:close/>
                  <a:moveTo>
                    <a:pt x="4557220" y="3966771"/>
                  </a:moveTo>
                  <a:cubicBezTo>
                    <a:pt x="4259850" y="4352269"/>
                    <a:pt x="4022589" y="4780624"/>
                    <a:pt x="3853515" y="5237250"/>
                  </a:cubicBezTo>
                  <a:cubicBezTo>
                    <a:pt x="3835238" y="5286641"/>
                    <a:pt x="3860433" y="5341505"/>
                    <a:pt x="3909801" y="5359791"/>
                  </a:cubicBezTo>
                  <a:cubicBezTo>
                    <a:pt x="3959169" y="5378077"/>
                    <a:pt x="4014007" y="5352869"/>
                    <a:pt x="4032284" y="5303478"/>
                  </a:cubicBezTo>
                  <a:cubicBezTo>
                    <a:pt x="4669044" y="3583607"/>
                    <a:pt x="6257778" y="2399677"/>
                    <a:pt x="8087184" y="2281763"/>
                  </a:cubicBezTo>
                  <a:lnTo>
                    <a:pt x="8087184" y="2091086"/>
                  </a:lnTo>
                  <a:cubicBezTo>
                    <a:pt x="7191432" y="2144743"/>
                    <a:pt x="6328670" y="2448611"/>
                    <a:pt x="5596865" y="2968198"/>
                  </a:cubicBezTo>
                  <a:cubicBezTo>
                    <a:pt x="5202550" y="3247304"/>
                    <a:pt x="4852133" y="3583791"/>
                    <a:pt x="4557220" y="3966517"/>
                  </a:cubicBezTo>
                  <a:close/>
                  <a:moveTo>
                    <a:pt x="6932489" y="261735"/>
                  </a:moveTo>
                  <a:cubicBezTo>
                    <a:pt x="6468922" y="362681"/>
                    <a:pt x="6017234" y="512059"/>
                    <a:pt x="5584858" y="707410"/>
                  </a:cubicBezTo>
                  <a:cubicBezTo>
                    <a:pt x="5536862" y="729014"/>
                    <a:pt x="5515466" y="785454"/>
                    <a:pt x="5537059" y="833473"/>
                  </a:cubicBezTo>
                  <a:cubicBezTo>
                    <a:pt x="5558659" y="881491"/>
                    <a:pt x="5615073" y="902898"/>
                    <a:pt x="5663062" y="881294"/>
                  </a:cubicBezTo>
                  <a:cubicBezTo>
                    <a:pt x="5663151" y="881256"/>
                    <a:pt x="5663234" y="881218"/>
                    <a:pt x="5663316" y="881180"/>
                  </a:cubicBezTo>
                  <a:cubicBezTo>
                    <a:pt x="6083519" y="691317"/>
                    <a:pt x="6522476" y="546157"/>
                    <a:pt x="6973021" y="448090"/>
                  </a:cubicBezTo>
                  <a:cubicBezTo>
                    <a:pt x="7339644" y="368564"/>
                    <a:pt x="7712366" y="320214"/>
                    <a:pt x="8087184" y="303557"/>
                  </a:cubicBezTo>
                  <a:lnTo>
                    <a:pt x="8087184" y="112881"/>
                  </a:lnTo>
                  <a:cubicBezTo>
                    <a:pt x="7698771" y="129641"/>
                    <a:pt x="7312454" y="179439"/>
                    <a:pt x="6932489" y="261735"/>
                  </a:cubicBezTo>
                  <a:close/>
                  <a:moveTo>
                    <a:pt x="7678505" y="1431218"/>
                  </a:moveTo>
                  <a:cubicBezTo>
                    <a:pt x="7684286" y="1483553"/>
                    <a:pt x="7731361" y="1521288"/>
                    <a:pt x="7783708" y="1515497"/>
                  </a:cubicBezTo>
                  <a:cubicBezTo>
                    <a:pt x="7783708" y="1515497"/>
                    <a:pt x="7783708" y="1515497"/>
                    <a:pt x="7783708" y="1515497"/>
                  </a:cubicBezTo>
                  <a:cubicBezTo>
                    <a:pt x="7883957" y="1504438"/>
                    <a:pt x="7985284" y="1496430"/>
                    <a:pt x="8086866" y="1490582"/>
                  </a:cubicBezTo>
                  <a:lnTo>
                    <a:pt x="8086866" y="1299906"/>
                  </a:lnTo>
                  <a:cubicBezTo>
                    <a:pt x="7978233" y="1305689"/>
                    <a:pt x="7869917" y="1314397"/>
                    <a:pt x="7762871" y="1326283"/>
                  </a:cubicBezTo>
                  <a:cubicBezTo>
                    <a:pt x="7710778" y="1332016"/>
                    <a:pt x="7673105" y="1378750"/>
                    <a:pt x="7678505" y="1430901"/>
                  </a:cubicBezTo>
                  <a:close/>
                  <a:moveTo>
                    <a:pt x="5303173" y="1289991"/>
                  </a:moveTo>
                  <a:cubicBezTo>
                    <a:pt x="4389549" y="1793110"/>
                    <a:pt x="3611369" y="2510187"/>
                    <a:pt x="3035203" y="3379869"/>
                  </a:cubicBezTo>
                  <a:cubicBezTo>
                    <a:pt x="3007435" y="3424596"/>
                    <a:pt x="3021164" y="3483375"/>
                    <a:pt x="3065869" y="3511163"/>
                  </a:cubicBezTo>
                  <a:cubicBezTo>
                    <a:pt x="3108738" y="3537807"/>
                    <a:pt x="3164935" y="3526385"/>
                    <a:pt x="3194025" y="3485123"/>
                  </a:cubicBezTo>
                  <a:cubicBezTo>
                    <a:pt x="3753101" y="2641067"/>
                    <a:pt x="4508272" y="1945117"/>
                    <a:pt x="5394908" y="1456833"/>
                  </a:cubicBezTo>
                  <a:cubicBezTo>
                    <a:pt x="6222818" y="1002126"/>
                    <a:pt x="7143722" y="742952"/>
                    <a:pt x="8087184" y="699147"/>
                  </a:cubicBezTo>
                  <a:lnTo>
                    <a:pt x="8087184" y="508471"/>
                  </a:lnTo>
                  <a:cubicBezTo>
                    <a:pt x="7111767" y="552630"/>
                    <a:pt x="6159410" y="820081"/>
                    <a:pt x="5303490" y="1290245"/>
                  </a:cubicBezTo>
                  <a:close/>
                  <a:moveTo>
                    <a:pt x="6957138" y="1164907"/>
                  </a:moveTo>
                  <a:cubicBezTo>
                    <a:pt x="6968955" y="1216211"/>
                    <a:pt x="7020159" y="1248207"/>
                    <a:pt x="7071426" y="1236366"/>
                  </a:cubicBezTo>
                  <a:cubicBezTo>
                    <a:pt x="7071426" y="1236360"/>
                    <a:pt x="7071490" y="1236353"/>
                    <a:pt x="7071490" y="1236347"/>
                  </a:cubicBezTo>
                  <a:cubicBezTo>
                    <a:pt x="7405269" y="1159485"/>
                    <a:pt x="7745147" y="1112083"/>
                    <a:pt x="8087184" y="1094674"/>
                  </a:cubicBezTo>
                  <a:lnTo>
                    <a:pt x="8087184" y="903998"/>
                  </a:lnTo>
                  <a:cubicBezTo>
                    <a:pt x="7730789" y="921355"/>
                    <a:pt x="7376618" y="970277"/>
                    <a:pt x="7028862" y="1050183"/>
                  </a:cubicBezTo>
                  <a:cubicBezTo>
                    <a:pt x="6977531" y="1061859"/>
                    <a:pt x="6945386" y="1112941"/>
                    <a:pt x="6957075" y="1164284"/>
                  </a:cubicBezTo>
                  <a:cubicBezTo>
                    <a:pt x="6957075" y="1164385"/>
                    <a:pt x="6957138" y="1164487"/>
                    <a:pt x="6957138" y="1164589"/>
                  </a:cubicBezTo>
                  <a:close/>
                  <a:moveTo>
                    <a:pt x="7810517" y="5550150"/>
                  </a:moveTo>
                  <a:cubicBezTo>
                    <a:pt x="7858989" y="5529652"/>
                    <a:pt x="7881733" y="5473708"/>
                    <a:pt x="7861214" y="5425193"/>
                  </a:cubicBezTo>
                  <a:cubicBezTo>
                    <a:pt x="7840693" y="5376679"/>
                    <a:pt x="7784789" y="5353975"/>
                    <a:pt x="7736316" y="5374473"/>
                  </a:cubicBezTo>
                  <a:cubicBezTo>
                    <a:pt x="7136099" y="5627692"/>
                    <a:pt x="6737457" y="6206655"/>
                    <a:pt x="6714968" y="6858000"/>
                  </a:cubicBezTo>
                  <a:lnTo>
                    <a:pt x="6905553" y="6858000"/>
                  </a:lnTo>
                  <a:cubicBezTo>
                    <a:pt x="6927979" y="6283212"/>
                    <a:pt x="7280753" y="5773292"/>
                    <a:pt x="7810517" y="5549832"/>
                  </a:cubicBezTo>
                  <a:close/>
                  <a:moveTo>
                    <a:pt x="6090863" y="6328301"/>
                  </a:moveTo>
                  <a:cubicBezTo>
                    <a:pt x="6039456" y="6317477"/>
                    <a:pt x="5988995" y="6350311"/>
                    <a:pt x="5978037" y="6401711"/>
                  </a:cubicBezTo>
                  <a:cubicBezTo>
                    <a:pt x="5946202" y="6551837"/>
                    <a:pt x="5928338" y="6704569"/>
                    <a:pt x="5924672" y="6858000"/>
                  </a:cubicBezTo>
                  <a:lnTo>
                    <a:pt x="6115258" y="6858000"/>
                  </a:lnTo>
                  <a:cubicBezTo>
                    <a:pt x="6118847" y="6717916"/>
                    <a:pt x="6135282" y="6578469"/>
                    <a:pt x="6164366" y="6441372"/>
                  </a:cubicBezTo>
                  <a:cubicBezTo>
                    <a:pt x="6175293" y="6389889"/>
                    <a:pt x="6142417" y="6339252"/>
                    <a:pt x="6090933" y="6328313"/>
                  </a:cubicBezTo>
                  <a:cubicBezTo>
                    <a:pt x="6090914" y="6328313"/>
                    <a:pt x="6090888" y="6328307"/>
                    <a:pt x="6090863" y="6328301"/>
                  </a:cubicBezTo>
                  <a:close/>
                  <a:moveTo>
                    <a:pt x="5637269" y="5359219"/>
                  </a:moveTo>
                  <a:cubicBezTo>
                    <a:pt x="5590722" y="5334641"/>
                    <a:pt x="5533083" y="5352469"/>
                    <a:pt x="5508516" y="5399039"/>
                  </a:cubicBezTo>
                  <a:cubicBezTo>
                    <a:pt x="5508510" y="5399045"/>
                    <a:pt x="5508503" y="5399058"/>
                    <a:pt x="5508497" y="5399071"/>
                  </a:cubicBezTo>
                  <a:cubicBezTo>
                    <a:pt x="5271929" y="5849588"/>
                    <a:pt x="5143862" y="6349180"/>
                    <a:pt x="5134504" y="6858000"/>
                  </a:cubicBezTo>
                  <a:lnTo>
                    <a:pt x="5325090" y="6858000"/>
                  </a:lnTo>
                  <a:cubicBezTo>
                    <a:pt x="5334410" y="6380165"/>
                    <a:pt x="5454936" y="5911126"/>
                    <a:pt x="5677102" y="5488053"/>
                  </a:cubicBezTo>
                  <a:cubicBezTo>
                    <a:pt x="5701668" y="5441483"/>
                    <a:pt x="5683849" y="5383816"/>
                    <a:pt x="5637301" y="5359238"/>
                  </a:cubicBezTo>
                  <a:cubicBezTo>
                    <a:pt x="5637295" y="5359232"/>
                    <a:pt x="5637282" y="5359225"/>
                    <a:pt x="5637269" y="5359219"/>
                  </a:cubicBezTo>
                  <a:close/>
                  <a:moveTo>
                    <a:pt x="6804289" y="5734216"/>
                  </a:moveTo>
                  <a:cubicBezTo>
                    <a:pt x="6760771" y="5704725"/>
                    <a:pt x="6701563" y="5716108"/>
                    <a:pt x="6672022" y="5759640"/>
                  </a:cubicBezTo>
                  <a:cubicBezTo>
                    <a:pt x="6452404" y="6084724"/>
                    <a:pt x="6330169" y="6465778"/>
                    <a:pt x="6319630" y="6858000"/>
                  </a:cubicBezTo>
                  <a:lnTo>
                    <a:pt x="6510215" y="6858000"/>
                  </a:lnTo>
                  <a:cubicBezTo>
                    <a:pt x="6520761" y="6503851"/>
                    <a:pt x="6631618" y="6160023"/>
                    <a:pt x="6829891" y="5866482"/>
                  </a:cubicBezTo>
                  <a:cubicBezTo>
                    <a:pt x="6859177" y="5822913"/>
                    <a:pt x="6847679" y="5763873"/>
                    <a:pt x="6804289" y="5734407"/>
                  </a:cubicBezTo>
                  <a:close/>
                  <a:moveTo>
                    <a:pt x="4904404" y="6204806"/>
                  </a:moveTo>
                  <a:cubicBezTo>
                    <a:pt x="4852571" y="6195698"/>
                    <a:pt x="4803171" y="6230357"/>
                    <a:pt x="4794068" y="6282220"/>
                  </a:cubicBezTo>
                  <a:cubicBezTo>
                    <a:pt x="4794061" y="6282240"/>
                    <a:pt x="4794061" y="6282265"/>
                    <a:pt x="4794055" y="6282284"/>
                  </a:cubicBezTo>
                  <a:cubicBezTo>
                    <a:pt x="4760766" y="6472452"/>
                    <a:pt x="4742432" y="6664972"/>
                    <a:pt x="4739230" y="6858000"/>
                  </a:cubicBezTo>
                  <a:lnTo>
                    <a:pt x="4929815" y="6858000"/>
                  </a:lnTo>
                  <a:cubicBezTo>
                    <a:pt x="4932922" y="6676031"/>
                    <a:pt x="4950189" y="6494507"/>
                    <a:pt x="4981464" y="6315208"/>
                  </a:cubicBezTo>
                  <a:cubicBezTo>
                    <a:pt x="4990587" y="6263445"/>
                    <a:pt x="4956116" y="6214067"/>
                    <a:pt x="4904404" y="6204806"/>
                  </a:cubicBezTo>
                  <a:close/>
                  <a:moveTo>
                    <a:pt x="7902253" y="6858000"/>
                  </a:moveTo>
                  <a:lnTo>
                    <a:pt x="8087184" y="6858000"/>
                  </a:lnTo>
                  <a:lnTo>
                    <a:pt x="8087184" y="6532261"/>
                  </a:lnTo>
                  <a:cubicBezTo>
                    <a:pt x="7984903" y="6612091"/>
                    <a:pt x="7918389" y="6729230"/>
                    <a:pt x="7902253" y="6858000"/>
                  </a:cubicBezTo>
                  <a:close/>
                  <a:moveTo>
                    <a:pt x="7565551" y="6591561"/>
                  </a:moveTo>
                  <a:cubicBezTo>
                    <a:pt x="7546175" y="6640502"/>
                    <a:pt x="7570062" y="6695925"/>
                    <a:pt x="7619043" y="6715311"/>
                  </a:cubicBezTo>
                  <a:cubicBezTo>
                    <a:pt x="7667959" y="6734760"/>
                    <a:pt x="7723356" y="6710798"/>
                    <a:pt x="7742733" y="6661858"/>
                  </a:cubicBezTo>
                  <a:cubicBezTo>
                    <a:pt x="7807341" y="6499910"/>
                    <a:pt x="7930205" y="6368089"/>
                    <a:pt x="8087184" y="6292326"/>
                  </a:cubicBezTo>
                  <a:lnTo>
                    <a:pt x="8087184" y="6085760"/>
                  </a:lnTo>
                  <a:cubicBezTo>
                    <a:pt x="7849270" y="6172245"/>
                    <a:pt x="7659700" y="6356394"/>
                    <a:pt x="7566250" y="6591752"/>
                  </a:cubicBezTo>
                  <a:close/>
                  <a:moveTo>
                    <a:pt x="7109989" y="6858000"/>
                  </a:moveTo>
                  <a:lnTo>
                    <a:pt x="7300574" y="6858000"/>
                  </a:lnTo>
                  <a:cubicBezTo>
                    <a:pt x="7326176" y="6394974"/>
                    <a:pt x="7641722" y="5998774"/>
                    <a:pt x="8087184" y="5870486"/>
                  </a:cubicBezTo>
                  <a:lnTo>
                    <a:pt x="8087184" y="5673454"/>
                  </a:lnTo>
                  <a:cubicBezTo>
                    <a:pt x="7534740" y="5807487"/>
                    <a:pt x="7136797" y="6289898"/>
                    <a:pt x="7109989" y="6858000"/>
                  </a:cubicBezTo>
                  <a:close/>
                  <a:moveTo>
                    <a:pt x="6578000" y="3403894"/>
                  </a:moveTo>
                  <a:cubicBezTo>
                    <a:pt x="6600998" y="3451093"/>
                    <a:pt x="6657792" y="3470809"/>
                    <a:pt x="6705057" y="3448004"/>
                  </a:cubicBezTo>
                  <a:cubicBezTo>
                    <a:pt x="7047794" y="3281442"/>
                    <a:pt x="7413527" y="3167030"/>
                    <a:pt x="7790061" y="3108536"/>
                  </a:cubicBezTo>
                  <a:cubicBezTo>
                    <a:pt x="7841964" y="3099632"/>
                    <a:pt x="7876778" y="3050348"/>
                    <a:pt x="7867884" y="2998453"/>
                  </a:cubicBezTo>
                  <a:cubicBezTo>
                    <a:pt x="7859180" y="2947694"/>
                    <a:pt x="7811725" y="2913029"/>
                    <a:pt x="7760775" y="2920148"/>
                  </a:cubicBezTo>
                  <a:cubicBezTo>
                    <a:pt x="7365500" y="2981527"/>
                    <a:pt x="6981597" y="3101621"/>
                    <a:pt x="6621771" y="3276459"/>
                  </a:cubicBezTo>
                  <a:cubicBezTo>
                    <a:pt x="6574506" y="3299582"/>
                    <a:pt x="6554940" y="3356607"/>
                    <a:pt x="6578000" y="3403894"/>
                  </a:cubicBezTo>
                  <a:close/>
                </a:path>
              </a:pathLst>
            </a:custGeom>
            <a:solidFill>
              <a:srgbClr val="004591">
                <a:alpha val="44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75;p10"/>
            <p:cNvSpPr/>
            <p:nvPr/>
          </p:nvSpPr>
          <p:spPr>
            <a:xfrm>
              <a:off x="2377837" y="210583"/>
              <a:ext cx="5576288" cy="4831090"/>
            </a:xfrm>
            <a:custGeom>
              <a:avLst/>
              <a:gdLst/>
              <a:ahLst/>
              <a:cxnLst/>
              <a:rect l="l" t="t" r="r" b="b"/>
              <a:pathLst>
                <a:path w="7435051" h="6441453" extrusionOk="0">
                  <a:moveTo>
                    <a:pt x="2213120" y="5039472"/>
                  </a:moveTo>
                  <a:cubicBezTo>
                    <a:pt x="2095083" y="5051103"/>
                    <a:pt x="2103850" y="5229704"/>
                    <a:pt x="2222458" y="5229704"/>
                  </a:cubicBezTo>
                  <a:cubicBezTo>
                    <a:pt x="2353073" y="5228178"/>
                    <a:pt x="2343290" y="5028222"/>
                    <a:pt x="2213120" y="5039472"/>
                  </a:cubicBezTo>
                  <a:close/>
                  <a:moveTo>
                    <a:pt x="1816257" y="949650"/>
                  </a:moveTo>
                  <a:cubicBezTo>
                    <a:pt x="1698221" y="961282"/>
                    <a:pt x="1706988" y="1139882"/>
                    <a:pt x="1825595" y="1139882"/>
                  </a:cubicBezTo>
                  <a:cubicBezTo>
                    <a:pt x="1956274" y="1138420"/>
                    <a:pt x="1946427" y="938337"/>
                    <a:pt x="1816257" y="949650"/>
                  </a:cubicBezTo>
                  <a:close/>
                  <a:moveTo>
                    <a:pt x="1657435" y="6147620"/>
                  </a:moveTo>
                  <a:cubicBezTo>
                    <a:pt x="1527329" y="6136180"/>
                    <a:pt x="1517673" y="6336390"/>
                    <a:pt x="1648097" y="6337788"/>
                  </a:cubicBezTo>
                  <a:cubicBezTo>
                    <a:pt x="1766514" y="6337916"/>
                    <a:pt x="1775281" y="6159125"/>
                    <a:pt x="1657181" y="6147620"/>
                  </a:cubicBezTo>
                  <a:close/>
                  <a:moveTo>
                    <a:pt x="1777377" y="3926811"/>
                  </a:moveTo>
                  <a:cubicBezTo>
                    <a:pt x="1647271" y="3915307"/>
                    <a:pt x="1637614" y="4115517"/>
                    <a:pt x="1767975" y="4116979"/>
                  </a:cubicBezTo>
                  <a:cubicBezTo>
                    <a:pt x="1886583" y="4117487"/>
                    <a:pt x="1895477" y="3938442"/>
                    <a:pt x="1777377" y="3926811"/>
                  </a:cubicBezTo>
                  <a:close/>
                  <a:moveTo>
                    <a:pt x="2671541" y="3056499"/>
                  </a:moveTo>
                  <a:cubicBezTo>
                    <a:pt x="2553506" y="3068131"/>
                    <a:pt x="2562336" y="3246731"/>
                    <a:pt x="2680944" y="3246731"/>
                  </a:cubicBezTo>
                  <a:cubicBezTo>
                    <a:pt x="2811558" y="3245206"/>
                    <a:pt x="2801712" y="3045186"/>
                    <a:pt x="2671541" y="3056499"/>
                  </a:cubicBezTo>
                  <a:close/>
                  <a:moveTo>
                    <a:pt x="3043247" y="3211646"/>
                  </a:moveTo>
                  <a:cubicBezTo>
                    <a:pt x="2925148" y="3223278"/>
                    <a:pt x="2933978" y="3401878"/>
                    <a:pt x="3052649" y="3401878"/>
                  </a:cubicBezTo>
                  <a:cubicBezTo>
                    <a:pt x="3183264" y="3400289"/>
                    <a:pt x="3173354" y="3200333"/>
                    <a:pt x="3043247" y="3211646"/>
                  </a:cubicBezTo>
                  <a:close/>
                  <a:moveTo>
                    <a:pt x="3483564" y="1201216"/>
                  </a:moveTo>
                  <a:cubicBezTo>
                    <a:pt x="3602171" y="1201216"/>
                    <a:pt x="3611002" y="1022616"/>
                    <a:pt x="3492902" y="1010985"/>
                  </a:cubicBezTo>
                  <a:cubicBezTo>
                    <a:pt x="3362796" y="999608"/>
                    <a:pt x="3352949" y="1199627"/>
                    <a:pt x="3483564" y="1201216"/>
                  </a:cubicBezTo>
                  <a:close/>
                  <a:moveTo>
                    <a:pt x="3518314" y="4894812"/>
                  </a:moveTo>
                  <a:cubicBezTo>
                    <a:pt x="3388207" y="4883499"/>
                    <a:pt x="3378551" y="5083518"/>
                    <a:pt x="3508975" y="5085044"/>
                  </a:cubicBezTo>
                  <a:cubicBezTo>
                    <a:pt x="3627646" y="5085044"/>
                    <a:pt x="3636413" y="4906507"/>
                    <a:pt x="3518314" y="4894812"/>
                  </a:cubicBezTo>
                  <a:close/>
                  <a:moveTo>
                    <a:pt x="2488770" y="5643408"/>
                  </a:moveTo>
                  <a:cubicBezTo>
                    <a:pt x="2370670" y="5655039"/>
                    <a:pt x="2379501" y="5833576"/>
                    <a:pt x="2498109" y="5833640"/>
                  </a:cubicBezTo>
                  <a:cubicBezTo>
                    <a:pt x="2628723" y="5832115"/>
                    <a:pt x="2619003" y="5632095"/>
                    <a:pt x="2488770" y="5643408"/>
                  </a:cubicBezTo>
                  <a:close/>
                  <a:moveTo>
                    <a:pt x="1258984" y="4171957"/>
                  </a:moveTo>
                  <a:cubicBezTo>
                    <a:pt x="1128878" y="4160580"/>
                    <a:pt x="1118904" y="4360664"/>
                    <a:pt x="1249582" y="4362189"/>
                  </a:cubicBezTo>
                  <a:cubicBezTo>
                    <a:pt x="1368253" y="4362253"/>
                    <a:pt x="1377084" y="4183652"/>
                    <a:pt x="1258984" y="4171957"/>
                  </a:cubicBezTo>
                  <a:close/>
                  <a:moveTo>
                    <a:pt x="4268713" y="190694"/>
                  </a:moveTo>
                  <a:cubicBezTo>
                    <a:pt x="4399327" y="189105"/>
                    <a:pt x="4389417" y="-10851"/>
                    <a:pt x="4259311" y="463"/>
                  </a:cubicBezTo>
                  <a:cubicBezTo>
                    <a:pt x="4141211" y="12157"/>
                    <a:pt x="4150041" y="190758"/>
                    <a:pt x="4268713" y="190694"/>
                  </a:cubicBezTo>
                  <a:close/>
                  <a:moveTo>
                    <a:pt x="6303786" y="2710803"/>
                  </a:moveTo>
                  <a:cubicBezTo>
                    <a:pt x="6422394" y="2710803"/>
                    <a:pt x="6431225" y="2532266"/>
                    <a:pt x="6313189" y="2520571"/>
                  </a:cubicBezTo>
                  <a:cubicBezTo>
                    <a:pt x="6183082" y="2509448"/>
                    <a:pt x="6173045" y="2709341"/>
                    <a:pt x="6303786" y="2710803"/>
                  </a:cubicBezTo>
                  <a:close/>
                  <a:moveTo>
                    <a:pt x="2820516" y="724970"/>
                  </a:moveTo>
                  <a:cubicBezTo>
                    <a:pt x="2951131" y="723445"/>
                    <a:pt x="2941220" y="523425"/>
                    <a:pt x="2811177" y="534738"/>
                  </a:cubicBezTo>
                  <a:cubicBezTo>
                    <a:pt x="2693141" y="546370"/>
                    <a:pt x="2701908" y="724906"/>
                    <a:pt x="2820516" y="724970"/>
                  </a:cubicBezTo>
                  <a:close/>
                  <a:moveTo>
                    <a:pt x="7332377" y="2638663"/>
                  </a:moveTo>
                  <a:cubicBezTo>
                    <a:pt x="7214341" y="2650358"/>
                    <a:pt x="7223172" y="2828959"/>
                    <a:pt x="7341779" y="2828895"/>
                  </a:cubicBezTo>
                  <a:cubicBezTo>
                    <a:pt x="7472394" y="2827243"/>
                    <a:pt x="7462674" y="2627414"/>
                    <a:pt x="7332377" y="2638663"/>
                  </a:cubicBezTo>
                  <a:close/>
                  <a:moveTo>
                    <a:pt x="7339301" y="1234966"/>
                  </a:moveTo>
                  <a:cubicBezTo>
                    <a:pt x="7469916" y="1233504"/>
                    <a:pt x="7460006" y="1033421"/>
                    <a:pt x="7329899" y="1044798"/>
                  </a:cubicBezTo>
                  <a:cubicBezTo>
                    <a:pt x="7211864" y="1056302"/>
                    <a:pt x="7220694" y="1235157"/>
                    <a:pt x="7339301" y="1234966"/>
                  </a:cubicBezTo>
                  <a:close/>
                  <a:moveTo>
                    <a:pt x="84087" y="3888675"/>
                  </a:moveTo>
                  <a:cubicBezTo>
                    <a:pt x="-33695" y="3900434"/>
                    <a:pt x="-25118" y="4079352"/>
                    <a:pt x="93362" y="4079352"/>
                  </a:cubicBezTo>
                  <a:cubicBezTo>
                    <a:pt x="224104" y="4077445"/>
                    <a:pt x="214067" y="3877425"/>
                    <a:pt x="84087" y="3888675"/>
                  </a:cubicBezTo>
                  <a:close/>
                  <a:moveTo>
                    <a:pt x="488955" y="5693238"/>
                  </a:moveTo>
                  <a:cubicBezTo>
                    <a:pt x="370919" y="5704679"/>
                    <a:pt x="379686" y="5883470"/>
                    <a:pt x="498293" y="5883407"/>
                  </a:cubicBezTo>
                  <a:cubicBezTo>
                    <a:pt x="628908" y="5882135"/>
                    <a:pt x="619125" y="5681925"/>
                    <a:pt x="488955" y="5693366"/>
                  </a:cubicBezTo>
                  <a:close/>
                  <a:moveTo>
                    <a:pt x="722295" y="4567103"/>
                  </a:moveTo>
                  <a:cubicBezTo>
                    <a:pt x="592125" y="4555789"/>
                    <a:pt x="582532" y="4755682"/>
                    <a:pt x="712893" y="4757334"/>
                  </a:cubicBezTo>
                  <a:cubicBezTo>
                    <a:pt x="831501" y="4757334"/>
                    <a:pt x="840458" y="4578734"/>
                    <a:pt x="722295" y="4567103"/>
                  </a:cubicBezTo>
                  <a:close/>
                  <a:moveTo>
                    <a:pt x="1760606" y="2491334"/>
                  </a:moveTo>
                  <a:cubicBezTo>
                    <a:pt x="1891220" y="2489745"/>
                    <a:pt x="1881310" y="2289725"/>
                    <a:pt x="1751203" y="2301102"/>
                  </a:cubicBezTo>
                  <a:cubicBezTo>
                    <a:pt x="1633104" y="2312734"/>
                    <a:pt x="1641998" y="2491334"/>
                    <a:pt x="1760606" y="2491334"/>
                  </a:cubicBezTo>
                  <a:close/>
                  <a:moveTo>
                    <a:pt x="744657" y="3328976"/>
                  </a:moveTo>
                  <a:cubicBezTo>
                    <a:pt x="614551" y="3317536"/>
                    <a:pt x="604894" y="3517682"/>
                    <a:pt x="735255" y="3519144"/>
                  </a:cubicBezTo>
                  <a:cubicBezTo>
                    <a:pt x="853926" y="3519335"/>
                    <a:pt x="862820" y="3340544"/>
                    <a:pt x="744657" y="3328976"/>
                  </a:cubicBezTo>
                  <a:close/>
                  <a:moveTo>
                    <a:pt x="4587626" y="5427499"/>
                  </a:moveTo>
                  <a:cubicBezTo>
                    <a:pt x="4457774" y="5416058"/>
                    <a:pt x="4447546" y="5616269"/>
                    <a:pt x="4578478" y="5617476"/>
                  </a:cubicBezTo>
                  <a:cubicBezTo>
                    <a:pt x="4696832" y="5617858"/>
                    <a:pt x="4705535" y="5439067"/>
                    <a:pt x="4587626" y="5427499"/>
                  </a:cubicBezTo>
                  <a:close/>
                  <a:moveTo>
                    <a:pt x="6524040" y="3476242"/>
                  </a:moveTo>
                  <a:cubicBezTo>
                    <a:pt x="6654718" y="3474844"/>
                    <a:pt x="6644744" y="3274633"/>
                    <a:pt x="6514638" y="3286074"/>
                  </a:cubicBezTo>
                  <a:cubicBezTo>
                    <a:pt x="6396601" y="3297578"/>
                    <a:pt x="6405432" y="3476242"/>
                    <a:pt x="6524040" y="3476051"/>
                  </a:cubicBezTo>
                  <a:close/>
                  <a:moveTo>
                    <a:pt x="6533125" y="1608057"/>
                  </a:moveTo>
                  <a:cubicBezTo>
                    <a:pt x="6403018" y="1596616"/>
                    <a:pt x="6393362" y="1796826"/>
                    <a:pt x="6523785" y="1798225"/>
                  </a:cubicBezTo>
                  <a:cubicBezTo>
                    <a:pt x="6642394" y="1798161"/>
                    <a:pt x="6651224" y="1619624"/>
                    <a:pt x="6533125" y="1607866"/>
                  </a:cubicBezTo>
                  <a:close/>
                  <a:moveTo>
                    <a:pt x="6625368" y="767682"/>
                  </a:moveTo>
                  <a:cubicBezTo>
                    <a:pt x="6495261" y="756304"/>
                    <a:pt x="6485605" y="956324"/>
                    <a:pt x="6616029" y="957913"/>
                  </a:cubicBezTo>
                  <a:cubicBezTo>
                    <a:pt x="6734701" y="957722"/>
                    <a:pt x="6743531" y="779122"/>
                    <a:pt x="6625368" y="767491"/>
                  </a:cubicBezTo>
                  <a:close/>
                  <a:moveTo>
                    <a:pt x="6239178" y="2986775"/>
                  </a:moveTo>
                  <a:cubicBezTo>
                    <a:pt x="6109072" y="2975398"/>
                    <a:pt x="6099097" y="3175418"/>
                    <a:pt x="6229776" y="3177007"/>
                  </a:cubicBezTo>
                  <a:cubicBezTo>
                    <a:pt x="6348383" y="3176816"/>
                    <a:pt x="6357277" y="2998279"/>
                    <a:pt x="6239178" y="2986585"/>
                  </a:cubicBezTo>
                  <a:close/>
                  <a:moveTo>
                    <a:pt x="6514638" y="4652017"/>
                  </a:moveTo>
                  <a:cubicBezTo>
                    <a:pt x="6396538" y="4663649"/>
                    <a:pt x="6405432" y="4842249"/>
                    <a:pt x="6524040" y="4842249"/>
                  </a:cubicBezTo>
                  <a:cubicBezTo>
                    <a:pt x="6654718" y="4840660"/>
                    <a:pt x="6644808" y="4640640"/>
                    <a:pt x="6514638" y="4652017"/>
                  </a:cubicBezTo>
                  <a:close/>
                  <a:moveTo>
                    <a:pt x="6326403" y="5437732"/>
                  </a:moveTo>
                  <a:cubicBezTo>
                    <a:pt x="6196296" y="5426355"/>
                    <a:pt x="6186640" y="5626375"/>
                    <a:pt x="6317001" y="5627964"/>
                  </a:cubicBezTo>
                  <a:cubicBezTo>
                    <a:pt x="6435671" y="5628027"/>
                    <a:pt x="6444502" y="5449363"/>
                    <a:pt x="6326403" y="5437732"/>
                  </a:cubicBezTo>
                  <a:close/>
                  <a:moveTo>
                    <a:pt x="7229651" y="6251285"/>
                  </a:moveTo>
                  <a:cubicBezTo>
                    <a:pt x="7099545" y="6239781"/>
                    <a:pt x="7089888" y="6440055"/>
                    <a:pt x="7220249" y="6441453"/>
                  </a:cubicBezTo>
                  <a:cubicBezTo>
                    <a:pt x="7338857" y="6441453"/>
                    <a:pt x="7347751" y="6262662"/>
                    <a:pt x="7229651" y="6251094"/>
                  </a:cubicBezTo>
                  <a:close/>
                  <a:moveTo>
                    <a:pt x="6776566" y="3604694"/>
                  </a:moveTo>
                  <a:cubicBezTo>
                    <a:pt x="6658530" y="3616389"/>
                    <a:pt x="6667297" y="3794926"/>
                    <a:pt x="6785968" y="3794926"/>
                  </a:cubicBezTo>
                  <a:cubicBezTo>
                    <a:pt x="6916329" y="3793337"/>
                    <a:pt x="6906481" y="3593381"/>
                    <a:pt x="6776566" y="3604694"/>
                  </a:cubicBezTo>
                  <a:close/>
                  <a:moveTo>
                    <a:pt x="7330281" y="5086315"/>
                  </a:moveTo>
                  <a:cubicBezTo>
                    <a:pt x="7212244" y="5097946"/>
                    <a:pt x="7221075" y="5276610"/>
                    <a:pt x="7339683" y="5276546"/>
                  </a:cubicBezTo>
                  <a:cubicBezTo>
                    <a:pt x="7470107" y="5275021"/>
                    <a:pt x="7460324" y="5074938"/>
                    <a:pt x="7330090" y="5086315"/>
                  </a:cubicBezTo>
                  <a:close/>
                  <a:moveTo>
                    <a:pt x="7149732" y="2268942"/>
                  </a:moveTo>
                  <a:cubicBezTo>
                    <a:pt x="7031697" y="2280573"/>
                    <a:pt x="7040464" y="2459173"/>
                    <a:pt x="7159071" y="2459173"/>
                  </a:cubicBezTo>
                  <a:cubicBezTo>
                    <a:pt x="7289495" y="2457711"/>
                    <a:pt x="7279775" y="2257628"/>
                    <a:pt x="7149542" y="2268942"/>
                  </a:cubicBezTo>
                  <a:close/>
                  <a:moveTo>
                    <a:pt x="4803179" y="4171957"/>
                  </a:moveTo>
                  <a:cubicBezTo>
                    <a:pt x="4673072" y="4160580"/>
                    <a:pt x="4663416" y="4360600"/>
                    <a:pt x="4793840" y="4362189"/>
                  </a:cubicBezTo>
                  <a:cubicBezTo>
                    <a:pt x="4912511" y="4362189"/>
                    <a:pt x="4921532" y="4183589"/>
                    <a:pt x="4803179" y="4171957"/>
                  </a:cubicBezTo>
                  <a:close/>
                  <a:moveTo>
                    <a:pt x="4264139" y="1897059"/>
                  </a:moveTo>
                  <a:cubicBezTo>
                    <a:pt x="4146039" y="1908626"/>
                    <a:pt x="4154870" y="2087227"/>
                    <a:pt x="4273477" y="2087290"/>
                  </a:cubicBezTo>
                  <a:cubicBezTo>
                    <a:pt x="4404092" y="2085765"/>
                    <a:pt x="4394245" y="1885682"/>
                    <a:pt x="4264139" y="1897059"/>
                  </a:cubicBezTo>
                  <a:close/>
                  <a:moveTo>
                    <a:pt x="4141592" y="4439731"/>
                  </a:moveTo>
                  <a:cubicBezTo>
                    <a:pt x="4023556" y="4451362"/>
                    <a:pt x="4032386" y="4629962"/>
                    <a:pt x="4150995" y="4629962"/>
                  </a:cubicBezTo>
                  <a:cubicBezTo>
                    <a:pt x="4281609" y="4628373"/>
                    <a:pt x="4271826" y="4428417"/>
                    <a:pt x="4141592" y="4439731"/>
                  </a:cubicBezTo>
                  <a:close/>
                  <a:moveTo>
                    <a:pt x="4444560" y="5923067"/>
                  </a:moveTo>
                  <a:cubicBezTo>
                    <a:pt x="4326460" y="5934698"/>
                    <a:pt x="4335354" y="6113363"/>
                    <a:pt x="4453962" y="6113299"/>
                  </a:cubicBezTo>
                  <a:cubicBezTo>
                    <a:pt x="4584831" y="6111774"/>
                    <a:pt x="4574730" y="5911754"/>
                    <a:pt x="4444560" y="5923067"/>
                  </a:cubicBezTo>
                  <a:close/>
                  <a:moveTo>
                    <a:pt x="4149660" y="722555"/>
                  </a:moveTo>
                  <a:cubicBezTo>
                    <a:pt x="4280339" y="721029"/>
                    <a:pt x="4270365" y="521010"/>
                    <a:pt x="4140322" y="532323"/>
                  </a:cubicBezTo>
                  <a:cubicBezTo>
                    <a:pt x="4022222" y="543954"/>
                    <a:pt x="4031053" y="722491"/>
                    <a:pt x="4149660" y="722555"/>
                  </a:cubicBezTo>
                  <a:close/>
                  <a:moveTo>
                    <a:pt x="5149473" y="5067883"/>
                  </a:moveTo>
                  <a:cubicBezTo>
                    <a:pt x="5031437" y="5079514"/>
                    <a:pt x="5040267" y="5258178"/>
                    <a:pt x="5158875" y="5258115"/>
                  </a:cubicBezTo>
                  <a:cubicBezTo>
                    <a:pt x="5289489" y="5256589"/>
                    <a:pt x="5279643" y="5056569"/>
                    <a:pt x="5149473" y="5067883"/>
                  </a:cubicBezTo>
                  <a:close/>
                  <a:moveTo>
                    <a:pt x="5180729" y="418362"/>
                  </a:moveTo>
                  <a:cubicBezTo>
                    <a:pt x="5062692" y="430057"/>
                    <a:pt x="5071523" y="608657"/>
                    <a:pt x="5190131" y="608594"/>
                  </a:cubicBezTo>
                  <a:cubicBezTo>
                    <a:pt x="5320746" y="607259"/>
                    <a:pt x="5310962" y="407303"/>
                    <a:pt x="5180729" y="418362"/>
                  </a:cubicBezTo>
                  <a:close/>
                  <a:moveTo>
                    <a:pt x="3703309" y="5642900"/>
                  </a:moveTo>
                  <a:cubicBezTo>
                    <a:pt x="3578793" y="5643599"/>
                    <a:pt x="3578793" y="5832877"/>
                    <a:pt x="3703309" y="5833576"/>
                  </a:cubicBezTo>
                  <a:cubicBezTo>
                    <a:pt x="3827825" y="5832941"/>
                    <a:pt x="3827888" y="5643662"/>
                    <a:pt x="3703309" y="5642900"/>
                  </a:cubicBezTo>
                  <a:close/>
                  <a:moveTo>
                    <a:pt x="5646456" y="6045926"/>
                  </a:moveTo>
                  <a:cubicBezTo>
                    <a:pt x="5516350" y="6034422"/>
                    <a:pt x="5506694" y="6234696"/>
                    <a:pt x="5637118" y="6236094"/>
                  </a:cubicBezTo>
                  <a:cubicBezTo>
                    <a:pt x="5755726" y="6236222"/>
                    <a:pt x="5764556" y="6057430"/>
                    <a:pt x="5646456" y="6045926"/>
                  </a:cubicBezTo>
                  <a:close/>
                  <a:moveTo>
                    <a:pt x="5906225" y="1406067"/>
                  </a:moveTo>
                  <a:cubicBezTo>
                    <a:pt x="5776118" y="1394689"/>
                    <a:pt x="5766462" y="1594773"/>
                    <a:pt x="5896886" y="1596298"/>
                  </a:cubicBezTo>
                  <a:cubicBezTo>
                    <a:pt x="6015494" y="1596298"/>
                    <a:pt x="6024324" y="1417698"/>
                    <a:pt x="5906225" y="1406067"/>
                  </a:cubicBezTo>
                  <a:close/>
                </a:path>
              </a:pathLst>
            </a:custGeom>
            <a:solidFill>
              <a:srgbClr val="004591">
                <a:alpha val="44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6" name="Google Shape;76;p10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dark">
  <p:cSld name="BLANK_1">
    <p:bg>
      <p:bgPr>
        <a:gradFill>
          <a:gsLst>
            <a:gs pos="0">
              <a:schemeClr val="accent2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Google Shape;78;p11"/>
          <p:cNvGrpSpPr/>
          <p:nvPr/>
        </p:nvGrpSpPr>
        <p:grpSpPr>
          <a:xfrm>
            <a:off x="3078602" y="0"/>
            <a:ext cx="6065389" cy="5143642"/>
            <a:chOff x="2052402" y="0"/>
            <a:chExt cx="6065389" cy="5143642"/>
          </a:xfrm>
        </p:grpSpPr>
        <p:sp>
          <p:nvSpPr>
            <p:cNvPr id="79" name="Google Shape;79;p11"/>
            <p:cNvSpPr/>
            <p:nvPr/>
          </p:nvSpPr>
          <p:spPr>
            <a:xfrm>
              <a:off x="2052402" y="0"/>
              <a:ext cx="6065388" cy="5143500"/>
            </a:xfrm>
            <a:custGeom>
              <a:avLst/>
              <a:gdLst/>
              <a:ahLst/>
              <a:cxnLst/>
              <a:rect l="l" t="t" r="r" b="b"/>
              <a:pathLst>
                <a:path w="8087184" h="6858000" extrusionOk="0">
                  <a:moveTo>
                    <a:pt x="7505580" y="6858000"/>
                  </a:moveTo>
                  <a:lnTo>
                    <a:pt x="7696738" y="6858000"/>
                  </a:lnTo>
                  <a:cubicBezTo>
                    <a:pt x="7718274" y="6613807"/>
                    <a:pt x="7866550" y="6398978"/>
                    <a:pt x="8087184" y="6292327"/>
                  </a:cubicBezTo>
                  <a:lnTo>
                    <a:pt x="8087184" y="6085824"/>
                  </a:lnTo>
                  <a:cubicBezTo>
                    <a:pt x="7757916" y="6205690"/>
                    <a:pt x="7529976" y="6508299"/>
                    <a:pt x="7505580" y="6858000"/>
                  </a:cubicBezTo>
                  <a:close/>
                  <a:moveTo>
                    <a:pt x="7109988" y="6858000"/>
                  </a:moveTo>
                  <a:lnTo>
                    <a:pt x="7300574" y="6858000"/>
                  </a:lnTo>
                  <a:cubicBezTo>
                    <a:pt x="7326176" y="6394974"/>
                    <a:pt x="7641722" y="5998774"/>
                    <a:pt x="8087184" y="5870486"/>
                  </a:cubicBezTo>
                  <a:lnTo>
                    <a:pt x="8087184" y="5673454"/>
                  </a:lnTo>
                  <a:cubicBezTo>
                    <a:pt x="7534740" y="5807487"/>
                    <a:pt x="7136797" y="6289898"/>
                    <a:pt x="7109988" y="6858000"/>
                  </a:cubicBezTo>
                  <a:close/>
                  <a:moveTo>
                    <a:pt x="6319630" y="6858000"/>
                  </a:moveTo>
                  <a:lnTo>
                    <a:pt x="6510215" y="6858000"/>
                  </a:lnTo>
                  <a:cubicBezTo>
                    <a:pt x="6538485" y="5958928"/>
                    <a:pt x="7199691" y="5205998"/>
                    <a:pt x="8087184" y="5062145"/>
                  </a:cubicBezTo>
                  <a:lnTo>
                    <a:pt x="8087184" y="4869180"/>
                  </a:lnTo>
                  <a:cubicBezTo>
                    <a:pt x="7093725" y="5015188"/>
                    <a:pt x="6348402" y="5853783"/>
                    <a:pt x="6319630" y="6858000"/>
                  </a:cubicBezTo>
                  <a:close/>
                  <a:moveTo>
                    <a:pt x="6714777" y="6858000"/>
                  </a:moveTo>
                  <a:lnTo>
                    <a:pt x="6905363" y="6858000"/>
                  </a:lnTo>
                  <a:cubicBezTo>
                    <a:pt x="6932680" y="6177012"/>
                    <a:pt x="7419944" y="5602103"/>
                    <a:pt x="8086993" y="5463773"/>
                  </a:cubicBezTo>
                  <a:lnTo>
                    <a:pt x="8086993" y="5269538"/>
                  </a:lnTo>
                  <a:cubicBezTo>
                    <a:pt x="7313661" y="5411166"/>
                    <a:pt x="6742920" y="6071943"/>
                    <a:pt x="6714968" y="6858000"/>
                  </a:cubicBezTo>
                  <a:close/>
                  <a:moveTo>
                    <a:pt x="7902253" y="6858000"/>
                  </a:moveTo>
                  <a:lnTo>
                    <a:pt x="8087184" y="6858000"/>
                  </a:lnTo>
                  <a:lnTo>
                    <a:pt x="8087184" y="6532261"/>
                  </a:lnTo>
                  <a:cubicBezTo>
                    <a:pt x="7984903" y="6612091"/>
                    <a:pt x="7918389" y="6729230"/>
                    <a:pt x="7902253" y="6858000"/>
                  </a:cubicBezTo>
                  <a:close/>
                  <a:moveTo>
                    <a:pt x="1916910" y="2551824"/>
                  </a:moveTo>
                  <a:cubicBezTo>
                    <a:pt x="2641015" y="1478290"/>
                    <a:pt x="3620238" y="601442"/>
                    <a:pt x="4766674" y="0"/>
                  </a:cubicBezTo>
                  <a:lnTo>
                    <a:pt x="4372797" y="0"/>
                  </a:lnTo>
                  <a:cubicBezTo>
                    <a:pt x="4217787" y="90127"/>
                    <a:pt x="4065999" y="185317"/>
                    <a:pt x="3917425" y="285570"/>
                  </a:cubicBezTo>
                  <a:cubicBezTo>
                    <a:pt x="2632356" y="1153193"/>
                    <a:pt x="1626642" y="2375366"/>
                    <a:pt x="1022365" y="3803743"/>
                  </a:cubicBezTo>
                  <a:cubicBezTo>
                    <a:pt x="613622" y="4771490"/>
                    <a:pt x="402707" y="5798792"/>
                    <a:pt x="395021" y="6858000"/>
                  </a:cubicBezTo>
                  <a:lnTo>
                    <a:pt x="585606" y="6858000"/>
                  </a:lnTo>
                  <a:cubicBezTo>
                    <a:pt x="593293" y="5824406"/>
                    <a:pt x="799126" y="4822147"/>
                    <a:pt x="1197894" y="3877980"/>
                  </a:cubicBezTo>
                  <a:cubicBezTo>
                    <a:pt x="1394236" y="3413753"/>
                    <a:pt x="1635028" y="2969629"/>
                    <a:pt x="1916910" y="2551824"/>
                  </a:cubicBezTo>
                  <a:close/>
                  <a:moveTo>
                    <a:pt x="1589421" y="2330830"/>
                  </a:moveTo>
                  <a:cubicBezTo>
                    <a:pt x="2178972" y="1457633"/>
                    <a:pt x="2930502" y="705726"/>
                    <a:pt x="3803264" y="115868"/>
                  </a:cubicBezTo>
                  <a:cubicBezTo>
                    <a:pt x="3861583" y="76504"/>
                    <a:pt x="3920429" y="37881"/>
                    <a:pt x="3979810" y="0"/>
                  </a:cubicBezTo>
                  <a:lnTo>
                    <a:pt x="3635104" y="0"/>
                  </a:lnTo>
                  <a:cubicBezTo>
                    <a:pt x="2315489" y="907938"/>
                    <a:pt x="1282730" y="2174291"/>
                    <a:pt x="658473" y="3649867"/>
                  </a:cubicBezTo>
                  <a:cubicBezTo>
                    <a:pt x="229084" y="4666364"/>
                    <a:pt x="7814" y="5745720"/>
                    <a:pt x="0" y="6858000"/>
                  </a:cubicBezTo>
                  <a:lnTo>
                    <a:pt x="190586" y="6858000"/>
                  </a:lnTo>
                  <a:cubicBezTo>
                    <a:pt x="198336" y="5771144"/>
                    <a:pt x="414587" y="4716957"/>
                    <a:pt x="833939" y="3724104"/>
                  </a:cubicBezTo>
                  <a:cubicBezTo>
                    <a:pt x="1040191" y="3236353"/>
                    <a:pt x="1293200" y="2769749"/>
                    <a:pt x="1589421" y="2330830"/>
                  </a:cubicBezTo>
                  <a:close/>
                  <a:moveTo>
                    <a:pt x="2572017" y="2993622"/>
                  </a:moveTo>
                  <a:cubicBezTo>
                    <a:pt x="3332930" y="1865656"/>
                    <a:pt x="4404701" y="982881"/>
                    <a:pt x="5657281" y="452412"/>
                  </a:cubicBezTo>
                  <a:cubicBezTo>
                    <a:pt x="6154760" y="241841"/>
                    <a:pt x="6675072" y="90013"/>
                    <a:pt x="7207695" y="0"/>
                  </a:cubicBezTo>
                  <a:lnTo>
                    <a:pt x="6359208" y="0"/>
                  </a:lnTo>
                  <a:cubicBezTo>
                    <a:pt x="4284670" y="610249"/>
                    <a:pt x="2593089" y="2119237"/>
                    <a:pt x="1750212" y="4111495"/>
                  </a:cubicBezTo>
                  <a:cubicBezTo>
                    <a:pt x="1382635" y="4981807"/>
                    <a:pt x="1192558" y="5905571"/>
                    <a:pt x="1184807" y="6858000"/>
                  </a:cubicBezTo>
                  <a:lnTo>
                    <a:pt x="1375393" y="6858000"/>
                  </a:lnTo>
                  <a:cubicBezTo>
                    <a:pt x="1383080" y="5931185"/>
                    <a:pt x="1568075" y="5032463"/>
                    <a:pt x="1925741" y="4185732"/>
                  </a:cubicBezTo>
                  <a:cubicBezTo>
                    <a:pt x="2102147" y="3768398"/>
                    <a:pt x="2318583" y="3369160"/>
                    <a:pt x="2572017" y="2993622"/>
                  </a:cubicBezTo>
                  <a:close/>
                  <a:moveTo>
                    <a:pt x="2244464" y="2772819"/>
                  </a:moveTo>
                  <a:cubicBezTo>
                    <a:pt x="3048163" y="1581236"/>
                    <a:pt x="4180312" y="648682"/>
                    <a:pt x="5503478" y="88347"/>
                  </a:cubicBezTo>
                  <a:cubicBezTo>
                    <a:pt x="5576110" y="57669"/>
                    <a:pt x="5649085" y="28220"/>
                    <a:pt x="5722398" y="0"/>
                  </a:cubicBezTo>
                  <a:lnTo>
                    <a:pt x="5231195" y="0"/>
                  </a:lnTo>
                  <a:cubicBezTo>
                    <a:pt x="3500048" y="791829"/>
                    <a:pt x="2128257" y="2203840"/>
                    <a:pt x="1386320" y="3957619"/>
                  </a:cubicBezTo>
                  <a:cubicBezTo>
                    <a:pt x="998097" y="4876680"/>
                    <a:pt x="797664" y="5852181"/>
                    <a:pt x="789914" y="6858000"/>
                  </a:cubicBezTo>
                  <a:lnTo>
                    <a:pt x="980500" y="6858000"/>
                  </a:lnTo>
                  <a:cubicBezTo>
                    <a:pt x="988250" y="5877796"/>
                    <a:pt x="1183791" y="4927273"/>
                    <a:pt x="1561849" y="4031856"/>
                  </a:cubicBezTo>
                  <a:cubicBezTo>
                    <a:pt x="1748217" y="3591107"/>
                    <a:pt x="1976824" y="3169458"/>
                    <a:pt x="2244464" y="2772819"/>
                  </a:cubicBezTo>
                  <a:close/>
                  <a:moveTo>
                    <a:pt x="6645086" y="5174199"/>
                  </a:moveTo>
                  <a:cubicBezTo>
                    <a:pt x="6196994" y="5621603"/>
                    <a:pt x="5938846" y="6224801"/>
                    <a:pt x="5924482" y="6858000"/>
                  </a:cubicBezTo>
                  <a:lnTo>
                    <a:pt x="6115068" y="6858000"/>
                  </a:lnTo>
                  <a:cubicBezTo>
                    <a:pt x="6144113" y="5740903"/>
                    <a:pt x="6980009" y="4810427"/>
                    <a:pt x="8087184" y="4662805"/>
                  </a:cubicBezTo>
                  <a:lnTo>
                    <a:pt x="8087184" y="4470476"/>
                  </a:lnTo>
                  <a:cubicBezTo>
                    <a:pt x="7541283" y="4536958"/>
                    <a:pt x="7033500" y="4784755"/>
                    <a:pt x="6645086" y="5174199"/>
                  </a:cubicBezTo>
                  <a:close/>
                  <a:moveTo>
                    <a:pt x="5248665" y="3776858"/>
                  </a:moveTo>
                  <a:cubicBezTo>
                    <a:pt x="4429655" y="4594492"/>
                    <a:pt x="3963299" y="5700524"/>
                    <a:pt x="3949506" y="6858000"/>
                  </a:cubicBezTo>
                  <a:lnTo>
                    <a:pt x="4140092" y="6858000"/>
                  </a:lnTo>
                  <a:cubicBezTo>
                    <a:pt x="4168387" y="4649426"/>
                    <a:pt x="5884840" y="2831630"/>
                    <a:pt x="8087184" y="2677862"/>
                  </a:cubicBezTo>
                  <a:lnTo>
                    <a:pt x="8087184" y="2486740"/>
                  </a:lnTo>
                  <a:cubicBezTo>
                    <a:pt x="7015966" y="2558053"/>
                    <a:pt x="6007247" y="3016624"/>
                    <a:pt x="5248983" y="3776985"/>
                  </a:cubicBezTo>
                  <a:close/>
                  <a:moveTo>
                    <a:pt x="4410660" y="2938516"/>
                  </a:moveTo>
                  <a:cubicBezTo>
                    <a:pt x="3369116" y="3978263"/>
                    <a:pt x="2777913" y="5386016"/>
                    <a:pt x="2764635" y="6858000"/>
                  </a:cubicBezTo>
                  <a:lnTo>
                    <a:pt x="2955221" y="6858000"/>
                  </a:lnTo>
                  <a:cubicBezTo>
                    <a:pt x="2982996" y="3994566"/>
                    <a:pt x="5229175" y="1645170"/>
                    <a:pt x="8087184" y="1490201"/>
                  </a:cubicBezTo>
                  <a:lnTo>
                    <a:pt x="8087184" y="1299524"/>
                  </a:lnTo>
                  <a:cubicBezTo>
                    <a:pt x="6701118" y="1371556"/>
                    <a:pt x="5391045" y="1955579"/>
                    <a:pt x="4410660" y="2938516"/>
                  </a:cubicBezTo>
                  <a:close/>
                  <a:moveTo>
                    <a:pt x="4131135" y="2658858"/>
                  </a:moveTo>
                  <a:cubicBezTo>
                    <a:pt x="3581562" y="3207390"/>
                    <a:pt x="3143742" y="3857527"/>
                    <a:pt x="2842013" y="4573123"/>
                  </a:cubicBezTo>
                  <a:cubicBezTo>
                    <a:pt x="2536123" y="5297313"/>
                    <a:pt x="2377365" y="6065676"/>
                    <a:pt x="2369615" y="6858000"/>
                  </a:cubicBezTo>
                  <a:lnTo>
                    <a:pt x="2560201" y="6858000"/>
                  </a:lnTo>
                  <a:cubicBezTo>
                    <a:pt x="2567887" y="6091353"/>
                    <a:pt x="2721563" y="5347905"/>
                    <a:pt x="3017606" y="4647360"/>
                  </a:cubicBezTo>
                  <a:cubicBezTo>
                    <a:pt x="3885813" y="2587735"/>
                    <a:pt x="5855795" y="1207104"/>
                    <a:pt x="8087184" y="1094420"/>
                  </a:cubicBezTo>
                  <a:lnTo>
                    <a:pt x="8087184" y="903743"/>
                  </a:lnTo>
                  <a:cubicBezTo>
                    <a:pt x="6596296" y="976143"/>
                    <a:pt x="5185918" y="1602077"/>
                    <a:pt x="4131643" y="2659239"/>
                  </a:cubicBezTo>
                  <a:close/>
                  <a:moveTo>
                    <a:pt x="3851609" y="2379199"/>
                  </a:moveTo>
                  <a:cubicBezTo>
                    <a:pt x="3266022" y="2963794"/>
                    <a:pt x="2799525" y="3656649"/>
                    <a:pt x="2478058" y="4419247"/>
                  </a:cubicBezTo>
                  <a:cubicBezTo>
                    <a:pt x="2151585" y="5192123"/>
                    <a:pt x="1982535" y="6012350"/>
                    <a:pt x="1974721" y="6858000"/>
                  </a:cubicBezTo>
                  <a:lnTo>
                    <a:pt x="2165307" y="6858000"/>
                  </a:lnTo>
                  <a:cubicBezTo>
                    <a:pt x="2172994" y="6038091"/>
                    <a:pt x="2337152" y="5242779"/>
                    <a:pt x="2653651" y="4493611"/>
                  </a:cubicBezTo>
                  <a:cubicBezTo>
                    <a:pt x="3583550" y="2287642"/>
                    <a:pt x="5696853" y="811831"/>
                    <a:pt x="8087184" y="699147"/>
                  </a:cubicBezTo>
                  <a:lnTo>
                    <a:pt x="8087184" y="508471"/>
                  </a:lnTo>
                  <a:cubicBezTo>
                    <a:pt x="6491347" y="580803"/>
                    <a:pt x="4980435" y="1248328"/>
                    <a:pt x="3851990" y="2379580"/>
                  </a:cubicBezTo>
                  <a:close/>
                  <a:moveTo>
                    <a:pt x="6365561" y="4894350"/>
                  </a:moveTo>
                  <a:cubicBezTo>
                    <a:pt x="5843312" y="5415945"/>
                    <a:pt x="5543596" y="6119847"/>
                    <a:pt x="5529462" y="6858000"/>
                  </a:cubicBezTo>
                  <a:lnTo>
                    <a:pt x="5720047" y="6858000"/>
                  </a:lnTo>
                  <a:cubicBezTo>
                    <a:pt x="5748705" y="5522515"/>
                    <a:pt x="6760391" y="4414194"/>
                    <a:pt x="8087184" y="4264799"/>
                  </a:cubicBezTo>
                  <a:lnTo>
                    <a:pt x="8087184" y="4072851"/>
                  </a:lnTo>
                  <a:cubicBezTo>
                    <a:pt x="7436207" y="4140993"/>
                    <a:pt x="6828557" y="4431203"/>
                    <a:pt x="6366259" y="4894731"/>
                  </a:cubicBezTo>
                  <a:close/>
                  <a:moveTo>
                    <a:pt x="4689995" y="3217985"/>
                  </a:moveTo>
                  <a:cubicBezTo>
                    <a:pt x="3722659" y="4183711"/>
                    <a:pt x="3173060" y="5490862"/>
                    <a:pt x="3159529" y="6858000"/>
                  </a:cubicBezTo>
                  <a:lnTo>
                    <a:pt x="3350115" y="6858000"/>
                  </a:lnTo>
                  <a:cubicBezTo>
                    <a:pt x="3378080" y="4212840"/>
                    <a:pt x="5447656" y="2040614"/>
                    <a:pt x="8087184" y="1885982"/>
                  </a:cubicBezTo>
                  <a:lnTo>
                    <a:pt x="8087184" y="1694988"/>
                  </a:lnTo>
                  <a:cubicBezTo>
                    <a:pt x="6806004" y="1766892"/>
                    <a:pt x="5596357" y="2309182"/>
                    <a:pt x="4689995" y="3217985"/>
                  </a:cubicBezTo>
                  <a:close/>
                  <a:moveTo>
                    <a:pt x="5736946" y="640864"/>
                  </a:moveTo>
                  <a:cubicBezTo>
                    <a:pt x="4104688" y="1332467"/>
                    <a:pt x="2805440" y="2632335"/>
                    <a:pt x="2114167" y="4265371"/>
                  </a:cubicBezTo>
                  <a:cubicBezTo>
                    <a:pt x="1767110" y="5086996"/>
                    <a:pt x="1587515" y="5958960"/>
                    <a:pt x="1579828" y="6858000"/>
                  </a:cubicBezTo>
                  <a:lnTo>
                    <a:pt x="1770414" y="6858000"/>
                  </a:lnTo>
                  <a:cubicBezTo>
                    <a:pt x="1778101" y="5984575"/>
                    <a:pt x="1952613" y="5137589"/>
                    <a:pt x="2289696" y="4339608"/>
                  </a:cubicBezTo>
                  <a:cubicBezTo>
                    <a:pt x="3281262" y="1987231"/>
                    <a:pt x="5537892" y="416179"/>
                    <a:pt x="8087184" y="303430"/>
                  </a:cubicBezTo>
                  <a:lnTo>
                    <a:pt x="8087184" y="112753"/>
                  </a:lnTo>
                  <a:cubicBezTo>
                    <a:pt x="7278466" y="146573"/>
                    <a:pt x="6482453" y="325450"/>
                    <a:pt x="5736946" y="640864"/>
                  </a:cubicBezTo>
                  <a:close/>
                  <a:moveTo>
                    <a:pt x="4969330" y="3497453"/>
                  </a:moveTo>
                  <a:cubicBezTo>
                    <a:pt x="4076132" y="4389101"/>
                    <a:pt x="3568132" y="5595696"/>
                    <a:pt x="3554486" y="6858000"/>
                  </a:cubicBezTo>
                  <a:lnTo>
                    <a:pt x="3745072" y="6858000"/>
                  </a:lnTo>
                  <a:cubicBezTo>
                    <a:pt x="3773202" y="4431107"/>
                    <a:pt x="5666194" y="2436046"/>
                    <a:pt x="8087184" y="2281763"/>
                  </a:cubicBezTo>
                  <a:lnTo>
                    <a:pt x="8087184" y="2091086"/>
                  </a:lnTo>
                  <a:cubicBezTo>
                    <a:pt x="6910953" y="2162571"/>
                    <a:pt x="5801707" y="2662919"/>
                    <a:pt x="4969330" y="3497453"/>
                  </a:cubicBezTo>
                  <a:close/>
                  <a:moveTo>
                    <a:pt x="6086607" y="4615263"/>
                  </a:moveTo>
                  <a:cubicBezTo>
                    <a:pt x="5490118" y="5210739"/>
                    <a:pt x="5148633" y="6015070"/>
                    <a:pt x="5134441" y="6858000"/>
                  </a:cubicBezTo>
                  <a:lnTo>
                    <a:pt x="5325027" y="6858000"/>
                  </a:lnTo>
                  <a:cubicBezTo>
                    <a:pt x="5353570" y="5304190"/>
                    <a:pt x="6541217" y="4018292"/>
                    <a:pt x="8087184" y="3867302"/>
                  </a:cubicBezTo>
                  <a:lnTo>
                    <a:pt x="8087184" y="3675799"/>
                  </a:lnTo>
                  <a:cubicBezTo>
                    <a:pt x="7330940" y="3744977"/>
                    <a:pt x="6622978" y="4077447"/>
                    <a:pt x="6086607" y="4615263"/>
                  </a:cubicBezTo>
                  <a:close/>
                  <a:moveTo>
                    <a:pt x="5807081" y="4335604"/>
                  </a:moveTo>
                  <a:cubicBezTo>
                    <a:pt x="5136353" y="5005171"/>
                    <a:pt x="4753231" y="5910147"/>
                    <a:pt x="4739230" y="6858000"/>
                  </a:cubicBezTo>
                  <a:lnTo>
                    <a:pt x="4929815" y="6858000"/>
                  </a:lnTo>
                  <a:cubicBezTo>
                    <a:pt x="4958327" y="5085840"/>
                    <a:pt x="6322177" y="3622499"/>
                    <a:pt x="8087184" y="3470313"/>
                  </a:cubicBezTo>
                  <a:lnTo>
                    <a:pt x="8087184" y="3279192"/>
                  </a:lnTo>
                  <a:cubicBezTo>
                    <a:pt x="7225928" y="3349227"/>
                    <a:pt x="6417654" y="3723799"/>
                    <a:pt x="5807335" y="4335794"/>
                  </a:cubicBezTo>
                  <a:close/>
                  <a:moveTo>
                    <a:pt x="5527556" y="4055945"/>
                  </a:moveTo>
                  <a:cubicBezTo>
                    <a:pt x="4782753" y="4799672"/>
                    <a:pt x="4358160" y="5805294"/>
                    <a:pt x="4344463" y="6858000"/>
                  </a:cubicBezTo>
                  <a:lnTo>
                    <a:pt x="4535049" y="6858000"/>
                  </a:lnTo>
                  <a:cubicBezTo>
                    <a:pt x="4563415" y="4867661"/>
                    <a:pt x="6103486" y="3227074"/>
                    <a:pt x="8087184" y="3074024"/>
                  </a:cubicBezTo>
                  <a:lnTo>
                    <a:pt x="8087184" y="2882775"/>
                  </a:lnTo>
                  <a:cubicBezTo>
                    <a:pt x="7120852" y="2953516"/>
                    <a:pt x="6212355" y="3370126"/>
                    <a:pt x="5528000" y="4056326"/>
                  </a:cubicBezTo>
                  <a:close/>
                </a:path>
              </a:pathLst>
            </a:custGeom>
            <a:solidFill>
              <a:srgbClr val="FFFFFF">
                <a:alpha val="503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Google Shape;80;p11"/>
            <p:cNvSpPr/>
            <p:nvPr/>
          </p:nvSpPr>
          <p:spPr>
            <a:xfrm>
              <a:off x="2052402" y="0"/>
              <a:ext cx="6065388" cy="5143642"/>
            </a:xfrm>
            <a:custGeom>
              <a:avLst/>
              <a:gdLst/>
              <a:ahLst/>
              <a:cxnLst/>
              <a:rect l="l" t="t" r="r" b="b"/>
              <a:pathLst>
                <a:path w="8087184" h="6858190" extrusionOk="0">
                  <a:moveTo>
                    <a:pt x="6366259" y="1870219"/>
                  </a:moveTo>
                  <a:cubicBezTo>
                    <a:pt x="6414478" y="1849137"/>
                    <a:pt x="6436522" y="1792932"/>
                    <a:pt x="6415430" y="1744684"/>
                  </a:cubicBezTo>
                  <a:cubicBezTo>
                    <a:pt x="6395292" y="1698629"/>
                    <a:pt x="6342913" y="1676110"/>
                    <a:pt x="6295679" y="1693208"/>
                  </a:cubicBezTo>
                  <a:cubicBezTo>
                    <a:pt x="4468935" y="2426156"/>
                    <a:pt x="3157737" y="4060756"/>
                    <a:pt x="2838011" y="6003706"/>
                  </a:cubicBezTo>
                  <a:cubicBezTo>
                    <a:pt x="2829536" y="6055671"/>
                    <a:pt x="2864769" y="6104675"/>
                    <a:pt x="2916716" y="6113154"/>
                  </a:cubicBezTo>
                  <a:cubicBezTo>
                    <a:pt x="2916716" y="6113154"/>
                    <a:pt x="2916723" y="6113154"/>
                    <a:pt x="2916723" y="6113154"/>
                  </a:cubicBezTo>
                  <a:cubicBezTo>
                    <a:pt x="2921824" y="6114012"/>
                    <a:pt x="2926989" y="6114438"/>
                    <a:pt x="2932160" y="6114425"/>
                  </a:cubicBezTo>
                  <a:cubicBezTo>
                    <a:pt x="2978841" y="6114381"/>
                    <a:pt x="3018616" y="6080504"/>
                    <a:pt x="3026119" y="6034405"/>
                  </a:cubicBezTo>
                  <a:cubicBezTo>
                    <a:pt x="3335065" y="4157486"/>
                    <a:pt x="4601646" y="2578418"/>
                    <a:pt x="6366259" y="1870219"/>
                  </a:cubicBezTo>
                  <a:close/>
                  <a:moveTo>
                    <a:pt x="2680460" y="5322927"/>
                  </a:moveTo>
                  <a:cubicBezTo>
                    <a:pt x="2629555" y="5309637"/>
                    <a:pt x="2577512" y="5340139"/>
                    <a:pt x="2564203" y="5391062"/>
                  </a:cubicBezTo>
                  <a:cubicBezTo>
                    <a:pt x="2439623" y="5870239"/>
                    <a:pt x="2374272" y="6362877"/>
                    <a:pt x="2369615" y="6858000"/>
                  </a:cubicBezTo>
                  <a:lnTo>
                    <a:pt x="2560201" y="6858000"/>
                  </a:lnTo>
                  <a:cubicBezTo>
                    <a:pt x="2564794" y="6379148"/>
                    <a:pt x="2628055" y="5902679"/>
                    <a:pt x="2748563" y="5439240"/>
                  </a:cubicBezTo>
                  <a:cubicBezTo>
                    <a:pt x="2761847" y="5388310"/>
                    <a:pt x="2731365" y="5336243"/>
                    <a:pt x="2680460" y="5322927"/>
                  </a:cubicBezTo>
                  <a:close/>
                  <a:moveTo>
                    <a:pt x="2239000" y="4214715"/>
                  </a:moveTo>
                  <a:cubicBezTo>
                    <a:pt x="2190503" y="4194261"/>
                    <a:pt x="2134617" y="4217016"/>
                    <a:pt x="2114179" y="4265537"/>
                  </a:cubicBezTo>
                  <a:cubicBezTo>
                    <a:pt x="2114173" y="4265543"/>
                    <a:pt x="2114173" y="4265556"/>
                    <a:pt x="2114167" y="4265562"/>
                  </a:cubicBezTo>
                  <a:cubicBezTo>
                    <a:pt x="1767110" y="5087187"/>
                    <a:pt x="1587515" y="5959151"/>
                    <a:pt x="1579828" y="6858191"/>
                  </a:cubicBezTo>
                  <a:lnTo>
                    <a:pt x="1770414" y="6858191"/>
                  </a:lnTo>
                  <a:cubicBezTo>
                    <a:pt x="1778101" y="5984765"/>
                    <a:pt x="1952613" y="5137780"/>
                    <a:pt x="2289696" y="4339799"/>
                  </a:cubicBezTo>
                  <a:cubicBezTo>
                    <a:pt x="2310254" y="4291329"/>
                    <a:pt x="2287638" y="4235359"/>
                    <a:pt x="2239191" y="4214797"/>
                  </a:cubicBezTo>
                  <a:cubicBezTo>
                    <a:pt x="2239127" y="4214766"/>
                    <a:pt x="2239064" y="4214740"/>
                    <a:pt x="2239000" y="4214715"/>
                  </a:cubicBezTo>
                  <a:close/>
                  <a:moveTo>
                    <a:pt x="2087612" y="6428088"/>
                  </a:moveTo>
                  <a:cubicBezTo>
                    <a:pt x="2035093" y="6424847"/>
                    <a:pt x="1989898" y="6464825"/>
                    <a:pt x="1986665" y="6517389"/>
                  </a:cubicBezTo>
                  <a:cubicBezTo>
                    <a:pt x="1979740" y="6630078"/>
                    <a:pt x="1975738" y="6744357"/>
                    <a:pt x="1974658" y="6858000"/>
                  </a:cubicBezTo>
                  <a:lnTo>
                    <a:pt x="2165244" y="6858000"/>
                  </a:lnTo>
                  <a:cubicBezTo>
                    <a:pt x="2166260" y="6748234"/>
                    <a:pt x="2170135" y="6637896"/>
                    <a:pt x="2176806" y="6529083"/>
                  </a:cubicBezTo>
                  <a:cubicBezTo>
                    <a:pt x="2180027" y="6476584"/>
                    <a:pt x="2140105" y="6431330"/>
                    <a:pt x="2087612" y="6428088"/>
                  </a:cubicBezTo>
                  <a:close/>
                  <a:moveTo>
                    <a:pt x="3486447" y="3682663"/>
                  </a:moveTo>
                  <a:cubicBezTo>
                    <a:pt x="3518040" y="3682689"/>
                    <a:pt x="3547593" y="3667047"/>
                    <a:pt x="3565349" y="3640906"/>
                  </a:cubicBezTo>
                  <a:cubicBezTo>
                    <a:pt x="3898042" y="3151394"/>
                    <a:pt x="4303100" y="2715260"/>
                    <a:pt x="4766674" y="2347419"/>
                  </a:cubicBezTo>
                  <a:cubicBezTo>
                    <a:pt x="4807898" y="2314686"/>
                    <a:pt x="4814797" y="2254712"/>
                    <a:pt x="4782080" y="2213469"/>
                  </a:cubicBezTo>
                  <a:cubicBezTo>
                    <a:pt x="4749362" y="2172225"/>
                    <a:pt x="4689417" y="2165323"/>
                    <a:pt x="4648193" y="2198056"/>
                  </a:cubicBezTo>
                  <a:cubicBezTo>
                    <a:pt x="4169519" y="2577934"/>
                    <a:pt x="3751284" y="3028338"/>
                    <a:pt x="3407798" y="3533872"/>
                  </a:cubicBezTo>
                  <a:cubicBezTo>
                    <a:pt x="3378188" y="3577397"/>
                    <a:pt x="3389451" y="3636704"/>
                    <a:pt x="3432956" y="3666329"/>
                  </a:cubicBezTo>
                  <a:cubicBezTo>
                    <a:pt x="3448730" y="3677071"/>
                    <a:pt x="3467363" y="3682829"/>
                    <a:pt x="3486447" y="3682854"/>
                  </a:cubicBezTo>
                  <a:close/>
                  <a:moveTo>
                    <a:pt x="5285003" y="4471365"/>
                  </a:moveTo>
                  <a:cubicBezTo>
                    <a:pt x="5242903" y="4439770"/>
                    <a:pt x="5183174" y="4448313"/>
                    <a:pt x="5151593" y="4490433"/>
                  </a:cubicBezTo>
                  <a:cubicBezTo>
                    <a:pt x="4638429" y="5174034"/>
                    <a:pt x="4355873" y="6003210"/>
                    <a:pt x="4344781" y="6858064"/>
                  </a:cubicBezTo>
                  <a:lnTo>
                    <a:pt x="4535367" y="6858064"/>
                  </a:lnTo>
                  <a:cubicBezTo>
                    <a:pt x="4546427" y="6044479"/>
                    <a:pt x="4815610" y="5255459"/>
                    <a:pt x="5304062" y="4604903"/>
                  </a:cubicBezTo>
                  <a:cubicBezTo>
                    <a:pt x="5335661" y="4562795"/>
                    <a:pt x="5327161" y="4503030"/>
                    <a:pt x="5285074" y="4471416"/>
                  </a:cubicBezTo>
                  <a:cubicBezTo>
                    <a:pt x="5285048" y="4471403"/>
                    <a:pt x="5285029" y="4471384"/>
                    <a:pt x="5285003" y="4471365"/>
                  </a:cubicBezTo>
                  <a:close/>
                  <a:moveTo>
                    <a:pt x="6701690" y="2808030"/>
                  </a:moveTo>
                  <a:cubicBezTo>
                    <a:pt x="5767433" y="3193508"/>
                    <a:pt x="4991743" y="3885022"/>
                    <a:pt x="4501697" y="4769266"/>
                  </a:cubicBezTo>
                  <a:cubicBezTo>
                    <a:pt x="4475720" y="4815060"/>
                    <a:pt x="4491773" y="4873248"/>
                    <a:pt x="4537546" y="4899237"/>
                  </a:cubicBezTo>
                  <a:cubicBezTo>
                    <a:pt x="4583318" y="4925227"/>
                    <a:pt x="4641478" y="4909165"/>
                    <a:pt x="4667455" y="4863371"/>
                  </a:cubicBezTo>
                  <a:cubicBezTo>
                    <a:pt x="4667792" y="4862767"/>
                    <a:pt x="4668129" y="4862164"/>
                    <a:pt x="4668459" y="4861553"/>
                  </a:cubicBezTo>
                  <a:cubicBezTo>
                    <a:pt x="5137446" y="4015222"/>
                    <a:pt x="5879860" y="3353378"/>
                    <a:pt x="6774050" y="2984470"/>
                  </a:cubicBezTo>
                  <a:cubicBezTo>
                    <a:pt x="6822775" y="2964480"/>
                    <a:pt x="6846027" y="2908777"/>
                    <a:pt x="6826079" y="2860053"/>
                  </a:cubicBezTo>
                  <a:cubicBezTo>
                    <a:pt x="6806067" y="2811329"/>
                    <a:pt x="6750416" y="2788041"/>
                    <a:pt x="6701690" y="2808030"/>
                  </a:cubicBezTo>
                  <a:close/>
                  <a:moveTo>
                    <a:pt x="4156864" y="5925783"/>
                  </a:moveTo>
                  <a:cubicBezTo>
                    <a:pt x="4105367" y="5914933"/>
                    <a:pt x="4054824" y="5947901"/>
                    <a:pt x="4043980" y="5999428"/>
                  </a:cubicBezTo>
                  <a:cubicBezTo>
                    <a:pt x="4043973" y="5999435"/>
                    <a:pt x="4043973" y="5999441"/>
                    <a:pt x="4043973" y="5999447"/>
                  </a:cubicBezTo>
                  <a:cubicBezTo>
                    <a:pt x="3984905" y="6281916"/>
                    <a:pt x="3953267" y="6569443"/>
                    <a:pt x="3949506" y="6858000"/>
                  </a:cubicBezTo>
                  <a:lnTo>
                    <a:pt x="4140092" y="6858000"/>
                  </a:lnTo>
                  <a:cubicBezTo>
                    <a:pt x="4143866" y="6582600"/>
                    <a:pt x="4174143" y="6308242"/>
                    <a:pt x="4230493" y="6038663"/>
                  </a:cubicBezTo>
                  <a:cubicBezTo>
                    <a:pt x="4241299" y="5987155"/>
                    <a:pt x="4208341" y="5936626"/>
                    <a:pt x="4156864" y="5925783"/>
                  </a:cubicBezTo>
                  <a:close/>
                  <a:moveTo>
                    <a:pt x="5530160" y="2764810"/>
                  </a:moveTo>
                  <a:cubicBezTo>
                    <a:pt x="5974498" y="2457948"/>
                    <a:pt x="6465491" y="2225005"/>
                    <a:pt x="6984202" y="2075006"/>
                  </a:cubicBezTo>
                  <a:cubicBezTo>
                    <a:pt x="7034770" y="2060368"/>
                    <a:pt x="7063867" y="2007494"/>
                    <a:pt x="7049255" y="1956914"/>
                  </a:cubicBezTo>
                  <a:cubicBezTo>
                    <a:pt x="7034643" y="1906333"/>
                    <a:pt x="6981788" y="1877192"/>
                    <a:pt x="6931219" y="1891829"/>
                  </a:cubicBezTo>
                  <a:cubicBezTo>
                    <a:pt x="4715915" y="2532477"/>
                    <a:pt x="3182876" y="4551024"/>
                    <a:pt x="3159529" y="6858000"/>
                  </a:cubicBezTo>
                  <a:lnTo>
                    <a:pt x="3350115" y="6858000"/>
                  </a:lnTo>
                  <a:cubicBezTo>
                    <a:pt x="3368665" y="5220209"/>
                    <a:pt x="4181729" y="3693627"/>
                    <a:pt x="5530160" y="2764810"/>
                  </a:cubicBezTo>
                  <a:close/>
                  <a:moveTo>
                    <a:pt x="3857517" y="1312554"/>
                  </a:moveTo>
                  <a:cubicBezTo>
                    <a:pt x="2821278" y="2150298"/>
                    <a:pt x="2037615" y="3259196"/>
                    <a:pt x="1593677" y="4515920"/>
                  </a:cubicBezTo>
                  <a:cubicBezTo>
                    <a:pt x="1576137" y="4565572"/>
                    <a:pt x="1602146" y="4620055"/>
                    <a:pt x="1651774" y="4637604"/>
                  </a:cubicBezTo>
                  <a:cubicBezTo>
                    <a:pt x="1701402" y="4655152"/>
                    <a:pt x="1755859" y="4629131"/>
                    <a:pt x="1773399" y="4579479"/>
                  </a:cubicBezTo>
                  <a:cubicBezTo>
                    <a:pt x="2205610" y="3355958"/>
                    <a:pt x="2968581" y="2276360"/>
                    <a:pt x="3977459" y="1460773"/>
                  </a:cubicBezTo>
                  <a:cubicBezTo>
                    <a:pt x="4018371" y="1427634"/>
                    <a:pt x="4024686" y="1367596"/>
                    <a:pt x="3991562" y="1326664"/>
                  </a:cubicBezTo>
                  <a:cubicBezTo>
                    <a:pt x="3958439" y="1285732"/>
                    <a:pt x="3898430" y="1279414"/>
                    <a:pt x="3857517" y="1312554"/>
                  </a:cubicBezTo>
                  <a:close/>
                  <a:moveTo>
                    <a:pt x="2248403" y="2598095"/>
                  </a:moveTo>
                  <a:cubicBezTo>
                    <a:pt x="2204981" y="2568350"/>
                    <a:pt x="2145683" y="2579447"/>
                    <a:pt x="2115945" y="2622883"/>
                  </a:cubicBezTo>
                  <a:cubicBezTo>
                    <a:pt x="1635860" y="3322742"/>
                    <a:pt x="1277191" y="4098599"/>
                    <a:pt x="1055019" y="4917803"/>
                  </a:cubicBezTo>
                  <a:cubicBezTo>
                    <a:pt x="1039321" y="4968059"/>
                    <a:pt x="1067311" y="5021531"/>
                    <a:pt x="1117543" y="5037242"/>
                  </a:cubicBezTo>
                  <a:cubicBezTo>
                    <a:pt x="1167775" y="5052948"/>
                    <a:pt x="1221222" y="5024944"/>
                    <a:pt x="1236926" y="4974688"/>
                  </a:cubicBezTo>
                  <a:cubicBezTo>
                    <a:pt x="1237638" y="4972400"/>
                    <a:pt x="1238267" y="4970093"/>
                    <a:pt x="1238807" y="4967760"/>
                  </a:cubicBezTo>
                  <a:cubicBezTo>
                    <a:pt x="1455452" y="4169149"/>
                    <a:pt x="1805119" y="3412786"/>
                    <a:pt x="2273115" y="2730488"/>
                  </a:cubicBezTo>
                  <a:cubicBezTo>
                    <a:pt x="2302770" y="2687090"/>
                    <a:pt x="2291716" y="2627860"/>
                    <a:pt x="2248403" y="2598095"/>
                  </a:cubicBezTo>
                  <a:close/>
                  <a:moveTo>
                    <a:pt x="3182082" y="972450"/>
                  </a:moveTo>
                  <a:cubicBezTo>
                    <a:pt x="3216304" y="1012264"/>
                    <a:pt x="3276263" y="1016897"/>
                    <a:pt x="3316190" y="982811"/>
                  </a:cubicBezTo>
                  <a:cubicBezTo>
                    <a:pt x="3760979" y="601738"/>
                    <a:pt x="4247290" y="272053"/>
                    <a:pt x="4765912" y="0"/>
                  </a:cubicBezTo>
                  <a:lnTo>
                    <a:pt x="4372035" y="0"/>
                  </a:lnTo>
                  <a:cubicBezTo>
                    <a:pt x="3954366" y="243105"/>
                    <a:pt x="3559574" y="523572"/>
                    <a:pt x="3192500" y="837960"/>
                  </a:cubicBezTo>
                  <a:cubicBezTo>
                    <a:pt x="3152503" y="872186"/>
                    <a:pt x="3147814" y="932364"/>
                    <a:pt x="3182024" y="972381"/>
                  </a:cubicBezTo>
                  <a:cubicBezTo>
                    <a:pt x="3182043" y="972406"/>
                    <a:pt x="3182062" y="972425"/>
                    <a:pt x="3182082" y="972450"/>
                  </a:cubicBezTo>
                  <a:close/>
                  <a:moveTo>
                    <a:pt x="4503476" y="959103"/>
                  </a:moveTo>
                  <a:cubicBezTo>
                    <a:pt x="4531669" y="1003556"/>
                    <a:pt x="4590541" y="1016732"/>
                    <a:pt x="4634980" y="988531"/>
                  </a:cubicBezTo>
                  <a:cubicBezTo>
                    <a:pt x="5419589" y="490690"/>
                    <a:pt x="6295666" y="154609"/>
                    <a:pt x="7211824" y="0"/>
                  </a:cubicBezTo>
                  <a:lnTo>
                    <a:pt x="6361749" y="0"/>
                  </a:lnTo>
                  <a:cubicBezTo>
                    <a:pt x="5716216" y="188538"/>
                    <a:pt x="5100440" y="467098"/>
                    <a:pt x="4532571" y="827473"/>
                  </a:cubicBezTo>
                  <a:cubicBezTo>
                    <a:pt x="4488140" y="855680"/>
                    <a:pt x="4474970" y="914580"/>
                    <a:pt x="4503158" y="959040"/>
                  </a:cubicBezTo>
                  <a:close/>
                  <a:moveTo>
                    <a:pt x="4619923" y="423048"/>
                  </a:moveTo>
                  <a:cubicBezTo>
                    <a:pt x="4645786" y="468905"/>
                    <a:pt x="4703908" y="485105"/>
                    <a:pt x="4749744" y="459231"/>
                  </a:cubicBezTo>
                  <a:cubicBezTo>
                    <a:pt x="4749756" y="459225"/>
                    <a:pt x="4749763" y="459218"/>
                    <a:pt x="4749775" y="459213"/>
                  </a:cubicBezTo>
                  <a:cubicBezTo>
                    <a:pt x="5062406" y="282668"/>
                    <a:pt x="5387494" y="129190"/>
                    <a:pt x="5722461" y="0"/>
                  </a:cubicBezTo>
                  <a:lnTo>
                    <a:pt x="5231004" y="0"/>
                  </a:lnTo>
                  <a:cubicBezTo>
                    <a:pt x="5035419" y="89448"/>
                    <a:pt x="4843690" y="187160"/>
                    <a:pt x="4655817" y="293133"/>
                  </a:cubicBezTo>
                  <a:cubicBezTo>
                    <a:pt x="4609981" y="318991"/>
                    <a:pt x="4593775" y="377121"/>
                    <a:pt x="4619605" y="422984"/>
                  </a:cubicBezTo>
                  <a:close/>
                  <a:moveTo>
                    <a:pt x="1208440" y="3617579"/>
                  </a:moveTo>
                  <a:cubicBezTo>
                    <a:pt x="1160368" y="3596141"/>
                    <a:pt x="1104031" y="3617751"/>
                    <a:pt x="1082609" y="3665846"/>
                  </a:cubicBezTo>
                  <a:cubicBezTo>
                    <a:pt x="1082603" y="3665858"/>
                    <a:pt x="1082596" y="3665871"/>
                    <a:pt x="1082590" y="3665884"/>
                  </a:cubicBezTo>
                  <a:cubicBezTo>
                    <a:pt x="859205" y="4168380"/>
                    <a:pt x="688459" y="4692677"/>
                    <a:pt x="573091" y="5230385"/>
                  </a:cubicBezTo>
                  <a:cubicBezTo>
                    <a:pt x="458720" y="5765494"/>
                    <a:pt x="399119" y="6310867"/>
                    <a:pt x="395211" y="6858064"/>
                  </a:cubicBezTo>
                  <a:lnTo>
                    <a:pt x="585797" y="6858064"/>
                  </a:lnTo>
                  <a:cubicBezTo>
                    <a:pt x="589636" y="6324322"/>
                    <a:pt x="647724" y="5792347"/>
                    <a:pt x="759166" y="5270364"/>
                  </a:cubicBezTo>
                  <a:cubicBezTo>
                    <a:pt x="871732" y="4745641"/>
                    <a:pt x="1038323" y="4233992"/>
                    <a:pt x="1256277" y="3743616"/>
                  </a:cubicBezTo>
                  <a:cubicBezTo>
                    <a:pt x="1277788" y="3695566"/>
                    <a:pt x="1256296" y="3639157"/>
                    <a:pt x="1208262" y="3617637"/>
                  </a:cubicBezTo>
                  <a:cubicBezTo>
                    <a:pt x="1208173" y="3617598"/>
                    <a:pt x="1208084" y="3617554"/>
                    <a:pt x="1207995" y="3617516"/>
                  </a:cubicBezTo>
                  <a:close/>
                  <a:moveTo>
                    <a:pt x="942891" y="5974532"/>
                  </a:moveTo>
                  <a:cubicBezTo>
                    <a:pt x="890594" y="5968659"/>
                    <a:pt x="843443" y="6006305"/>
                    <a:pt x="837560" y="6058620"/>
                  </a:cubicBezTo>
                  <a:cubicBezTo>
                    <a:pt x="807861" y="6324074"/>
                    <a:pt x="791934" y="6590926"/>
                    <a:pt x="789850" y="6858000"/>
                  </a:cubicBezTo>
                  <a:lnTo>
                    <a:pt x="980436" y="6858000"/>
                  </a:lnTo>
                  <a:cubicBezTo>
                    <a:pt x="982494" y="6597917"/>
                    <a:pt x="998014" y="6338127"/>
                    <a:pt x="1026939" y="6079658"/>
                  </a:cubicBezTo>
                  <a:cubicBezTo>
                    <a:pt x="1032663" y="6027432"/>
                    <a:pt x="995073" y="5980418"/>
                    <a:pt x="942891" y="5974532"/>
                  </a:cubicBezTo>
                  <a:close/>
                  <a:moveTo>
                    <a:pt x="2329973" y="1389587"/>
                  </a:moveTo>
                  <a:cubicBezTo>
                    <a:pt x="2705198" y="978292"/>
                    <a:pt x="3121081" y="606057"/>
                    <a:pt x="3571258" y="278578"/>
                  </a:cubicBezTo>
                  <a:cubicBezTo>
                    <a:pt x="3704623" y="181588"/>
                    <a:pt x="3840892" y="88728"/>
                    <a:pt x="3980064" y="0"/>
                  </a:cubicBezTo>
                  <a:lnTo>
                    <a:pt x="3634913" y="0"/>
                  </a:lnTo>
                  <a:cubicBezTo>
                    <a:pt x="3575622" y="40678"/>
                    <a:pt x="3517049" y="82118"/>
                    <a:pt x="3459193" y="124321"/>
                  </a:cubicBezTo>
                  <a:cubicBezTo>
                    <a:pt x="2998611" y="459401"/>
                    <a:pt x="2573110" y="840261"/>
                    <a:pt x="2189194" y="1261071"/>
                  </a:cubicBezTo>
                  <a:cubicBezTo>
                    <a:pt x="2154101" y="1300312"/>
                    <a:pt x="2157449" y="1360585"/>
                    <a:pt x="2196671" y="1395695"/>
                  </a:cubicBezTo>
                  <a:cubicBezTo>
                    <a:pt x="2235354" y="1430316"/>
                    <a:pt x="2294613" y="1427602"/>
                    <a:pt x="2329973" y="1389587"/>
                  </a:cubicBezTo>
                  <a:close/>
                  <a:moveTo>
                    <a:pt x="557844" y="4174100"/>
                  </a:moveTo>
                  <a:cubicBezTo>
                    <a:pt x="507970" y="4157308"/>
                    <a:pt x="453932" y="4184143"/>
                    <a:pt x="437140" y="4234036"/>
                  </a:cubicBezTo>
                  <a:cubicBezTo>
                    <a:pt x="152879" y="5079865"/>
                    <a:pt x="5311" y="5965653"/>
                    <a:pt x="0" y="6858000"/>
                  </a:cubicBezTo>
                  <a:lnTo>
                    <a:pt x="190586" y="6858000"/>
                  </a:lnTo>
                  <a:cubicBezTo>
                    <a:pt x="195867" y="5986354"/>
                    <a:pt x="340068" y="5121127"/>
                    <a:pt x="617752" y="4294926"/>
                  </a:cubicBezTo>
                  <a:cubicBezTo>
                    <a:pt x="634569" y="4245032"/>
                    <a:pt x="607775" y="4190944"/>
                    <a:pt x="557905" y="4174119"/>
                  </a:cubicBezTo>
                  <a:cubicBezTo>
                    <a:pt x="557885" y="4174113"/>
                    <a:pt x="557865" y="4174107"/>
                    <a:pt x="557844" y="4174100"/>
                  </a:cubicBezTo>
                  <a:close/>
                  <a:moveTo>
                    <a:pt x="6996336" y="3748828"/>
                  </a:moveTo>
                  <a:cubicBezTo>
                    <a:pt x="7044554" y="3727644"/>
                    <a:pt x="7066407" y="3671388"/>
                    <a:pt x="7045253" y="3623172"/>
                  </a:cubicBezTo>
                  <a:cubicBezTo>
                    <a:pt x="7024098" y="3574957"/>
                    <a:pt x="6967875" y="3553048"/>
                    <a:pt x="6919656" y="3574232"/>
                  </a:cubicBezTo>
                  <a:cubicBezTo>
                    <a:pt x="5972433" y="3991121"/>
                    <a:pt x="5246340" y="4790323"/>
                    <a:pt x="4921684" y="5773368"/>
                  </a:cubicBezTo>
                  <a:cubicBezTo>
                    <a:pt x="4904569" y="5823161"/>
                    <a:pt x="4931042" y="5877408"/>
                    <a:pt x="4980810" y="5894524"/>
                  </a:cubicBezTo>
                  <a:cubicBezTo>
                    <a:pt x="5030578" y="5911647"/>
                    <a:pt x="5084800" y="5885162"/>
                    <a:pt x="5101914" y="5835370"/>
                  </a:cubicBezTo>
                  <a:cubicBezTo>
                    <a:pt x="5102175" y="5834601"/>
                    <a:pt x="5102429" y="5833826"/>
                    <a:pt x="5102677" y="5833050"/>
                  </a:cubicBezTo>
                  <a:cubicBezTo>
                    <a:pt x="5410415" y="4901366"/>
                    <a:pt x="6098595" y="4143936"/>
                    <a:pt x="6996336" y="3748828"/>
                  </a:cubicBezTo>
                  <a:close/>
                  <a:moveTo>
                    <a:pt x="6881984" y="5085281"/>
                  </a:moveTo>
                  <a:cubicBezTo>
                    <a:pt x="6913749" y="5127178"/>
                    <a:pt x="6973465" y="5135396"/>
                    <a:pt x="7015394" y="5103649"/>
                  </a:cubicBezTo>
                  <a:cubicBezTo>
                    <a:pt x="7328018" y="4865545"/>
                    <a:pt x="7697564" y="4713512"/>
                    <a:pt x="8087184" y="4662677"/>
                  </a:cubicBezTo>
                  <a:lnTo>
                    <a:pt x="8087184" y="4470349"/>
                  </a:lnTo>
                  <a:cubicBezTo>
                    <a:pt x="7655889" y="4522225"/>
                    <a:pt x="7246321" y="4688393"/>
                    <a:pt x="6900725" y="4951680"/>
                  </a:cubicBezTo>
                  <a:cubicBezTo>
                    <a:pt x="6858669" y="4983370"/>
                    <a:pt x="6850284" y="5043153"/>
                    <a:pt x="6881984" y="5085198"/>
                  </a:cubicBezTo>
                  <a:cubicBezTo>
                    <a:pt x="6881984" y="5085223"/>
                    <a:pt x="6882048" y="5085255"/>
                    <a:pt x="6882048" y="5085281"/>
                  </a:cubicBezTo>
                  <a:close/>
                  <a:moveTo>
                    <a:pt x="7499037" y="2661908"/>
                  </a:moveTo>
                  <a:cubicBezTo>
                    <a:pt x="7508693" y="2713633"/>
                    <a:pt x="7558373" y="2747770"/>
                    <a:pt x="7610085" y="2738179"/>
                  </a:cubicBezTo>
                  <a:cubicBezTo>
                    <a:pt x="7767635" y="2709126"/>
                    <a:pt x="7926711" y="2688972"/>
                    <a:pt x="8086549" y="2677798"/>
                  </a:cubicBezTo>
                  <a:lnTo>
                    <a:pt x="8086549" y="2486804"/>
                  </a:lnTo>
                  <a:cubicBezTo>
                    <a:pt x="7915022" y="2498295"/>
                    <a:pt x="7744257" y="2519689"/>
                    <a:pt x="7575208" y="2550871"/>
                  </a:cubicBezTo>
                  <a:cubicBezTo>
                    <a:pt x="7523559" y="2560577"/>
                    <a:pt x="7489572" y="2610235"/>
                    <a:pt x="7499101" y="2661908"/>
                  </a:cubicBezTo>
                  <a:close/>
                  <a:moveTo>
                    <a:pt x="7131080" y="4015712"/>
                  </a:moveTo>
                  <a:cubicBezTo>
                    <a:pt x="7150520" y="4064646"/>
                    <a:pt x="7205916" y="4088550"/>
                    <a:pt x="7254833" y="4069101"/>
                  </a:cubicBezTo>
                  <a:cubicBezTo>
                    <a:pt x="7254833" y="4069101"/>
                    <a:pt x="7254833" y="4069101"/>
                    <a:pt x="7254833" y="4069101"/>
                  </a:cubicBezTo>
                  <a:cubicBezTo>
                    <a:pt x="7521336" y="3962939"/>
                    <a:pt x="7801560" y="3895064"/>
                    <a:pt x="8087057" y="3867493"/>
                  </a:cubicBezTo>
                  <a:lnTo>
                    <a:pt x="8087057" y="3675799"/>
                  </a:lnTo>
                  <a:cubicBezTo>
                    <a:pt x="7777546" y="3704051"/>
                    <a:pt x="7473689" y="3776832"/>
                    <a:pt x="7184952" y="3891899"/>
                  </a:cubicBezTo>
                  <a:cubicBezTo>
                    <a:pt x="7135971" y="3911157"/>
                    <a:pt x="7111894" y="3966492"/>
                    <a:pt x="7131080" y="4015502"/>
                  </a:cubicBezTo>
                  <a:cubicBezTo>
                    <a:pt x="7131143" y="4015528"/>
                    <a:pt x="7131143" y="4015559"/>
                    <a:pt x="7131143" y="4015585"/>
                  </a:cubicBezTo>
                  <a:close/>
                  <a:moveTo>
                    <a:pt x="6365942" y="4894731"/>
                  </a:moveTo>
                  <a:cubicBezTo>
                    <a:pt x="5843642" y="5416174"/>
                    <a:pt x="5543800" y="6119929"/>
                    <a:pt x="5529462" y="6858000"/>
                  </a:cubicBezTo>
                  <a:lnTo>
                    <a:pt x="5720047" y="6858000"/>
                  </a:lnTo>
                  <a:cubicBezTo>
                    <a:pt x="5748705" y="5522515"/>
                    <a:pt x="6760391" y="4414194"/>
                    <a:pt x="8087184" y="4264799"/>
                  </a:cubicBezTo>
                  <a:lnTo>
                    <a:pt x="8087184" y="4072851"/>
                  </a:lnTo>
                  <a:cubicBezTo>
                    <a:pt x="7436207" y="4140993"/>
                    <a:pt x="6828557" y="4431203"/>
                    <a:pt x="6366259" y="4894731"/>
                  </a:cubicBezTo>
                  <a:close/>
                  <a:moveTo>
                    <a:pt x="4557220" y="3966771"/>
                  </a:moveTo>
                  <a:cubicBezTo>
                    <a:pt x="4259850" y="4352269"/>
                    <a:pt x="4022589" y="4780624"/>
                    <a:pt x="3853515" y="5237250"/>
                  </a:cubicBezTo>
                  <a:cubicBezTo>
                    <a:pt x="3835238" y="5286641"/>
                    <a:pt x="3860433" y="5341505"/>
                    <a:pt x="3909801" y="5359791"/>
                  </a:cubicBezTo>
                  <a:cubicBezTo>
                    <a:pt x="3959169" y="5378077"/>
                    <a:pt x="4014007" y="5352869"/>
                    <a:pt x="4032284" y="5303478"/>
                  </a:cubicBezTo>
                  <a:cubicBezTo>
                    <a:pt x="4669044" y="3583607"/>
                    <a:pt x="6257778" y="2399677"/>
                    <a:pt x="8087184" y="2281763"/>
                  </a:cubicBezTo>
                  <a:lnTo>
                    <a:pt x="8087184" y="2091086"/>
                  </a:lnTo>
                  <a:cubicBezTo>
                    <a:pt x="7191432" y="2144743"/>
                    <a:pt x="6328670" y="2448611"/>
                    <a:pt x="5596865" y="2968198"/>
                  </a:cubicBezTo>
                  <a:cubicBezTo>
                    <a:pt x="5202550" y="3247304"/>
                    <a:pt x="4852133" y="3583791"/>
                    <a:pt x="4557220" y="3966517"/>
                  </a:cubicBezTo>
                  <a:close/>
                  <a:moveTo>
                    <a:pt x="6932489" y="261735"/>
                  </a:moveTo>
                  <a:cubicBezTo>
                    <a:pt x="6468922" y="362681"/>
                    <a:pt x="6017234" y="512059"/>
                    <a:pt x="5584858" y="707410"/>
                  </a:cubicBezTo>
                  <a:cubicBezTo>
                    <a:pt x="5536862" y="729014"/>
                    <a:pt x="5515466" y="785454"/>
                    <a:pt x="5537059" y="833473"/>
                  </a:cubicBezTo>
                  <a:cubicBezTo>
                    <a:pt x="5558659" y="881491"/>
                    <a:pt x="5615073" y="902898"/>
                    <a:pt x="5663062" y="881294"/>
                  </a:cubicBezTo>
                  <a:cubicBezTo>
                    <a:pt x="5663151" y="881256"/>
                    <a:pt x="5663234" y="881218"/>
                    <a:pt x="5663316" y="881180"/>
                  </a:cubicBezTo>
                  <a:cubicBezTo>
                    <a:pt x="6083519" y="691317"/>
                    <a:pt x="6522476" y="546157"/>
                    <a:pt x="6973021" y="448090"/>
                  </a:cubicBezTo>
                  <a:cubicBezTo>
                    <a:pt x="7339644" y="368564"/>
                    <a:pt x="7712366" y="320214"/>
                    <a:pt x="8087184" y="303557"/>
                  </a:cubicBezTo>
                  <a:lnTo>
                    <a:pt x="8087184" y="112881"/>
                  </a:lnTo>
                  <a:cubicBezTo>
                    <a:pt x="7698771" y="129641"/>
                    <a:pt x="7312454" y="179439"/>
                    <a:pt x="6932489" y="261735"/>
                  </a:cubicBezTo>
                  <a:close/>
                  <a:moveTo>
                    <a:pt x="7678505" y="1431218"/>
                  </a:moveTo>
                  <a:cubicBezTo>
                    <a:pt x="7684286" y="1483553"/>
                    <a:pt x="7731361" y="1521288"/>
                    <a:pt x="7783708" y="1515497"/>
                  </a:cubicBezTo>
                  <a:cubicBezTo>
                    <a:pt x="7783708" y="1515497"/>
                    <a:pt x="7783708" y="1515497"/>
                    <a:pt x="7783708" y="1515497"/>
                  </a:cubicBezTo>
                  <a:cubicBezTo>
                    <a:pt x="7883957" y="1504438"/>
                    <a:pt x="7985284" y="1496430"/>
                    <a:pt x="8086866" y="1490582"/>
                  </a:cubicBezTo>
                  <a:lnTo>
                    <a:pt x="8086866" y="1299906"/>
                  </a:lnTo>
                  <a:cubicBezTo>
                    <a:pt x="7978233" y="1305689"/>
                    <a:pt x="7869917" y="1314397"/>
                    <a:pt x="7762871" y="1326283"/>
                  </a:cubicBezTo>
                  <a:cubicBezTo>
                    <a:pt x="7710778" y="1332016"/>
                    <a:pt x="7673105" y="1378750"/>
                    <a:pt x="7678505" y="1430901"/>
                  </a:cubicBezTo>
                  <a:close/>
                  <a:moveTo>
                    <a:pt x="5303173" y="1289991"/>
                  </a:moveTo>
                  <a:cubicBezTo>
                    <a:pt x="4389549" y="1793110"/>
                    <a:pt x="3611369" y="2510187"/>
                    <a:pt x="3035203" y="3379869"/>
                  </a:cubicBezTo>
                  <a:cubicBezTo>
                    <a:pt x="3007435" y="3424596"/>
                    <a:pt x="3021164" y="3483375"/>
                    <a:pt x="3065869" y="3511163"/>
                  </a:cubicBezTo>
                  <a:cubicBezTo>
                    <a:pt x="3108738" y="3537807"/>
                    <a:pt x="3164935" y="3526385"/>
                    <a:pt x="3194025" y="3485123"/>
                  </a:cubicBezTo>
                  <a:cubicBezTo>
                    <a:pt x="3753101" y="2641067"/>
                    <a:pt x="4508272" y="1945117"/>
                    <a:pt x="5394908" y="1456833"/>
                  </a:cubicBezTo>
                  <a:cubicBezTo>
                    <a:pt x="6222818" y="1002126"/>
                    <a:pt x="7143722" y="742952"/>
                    <a:pt x="8087184" y="699147"/>
                  </a:cubicBezTo>
                  <a:lnTo>
                    <a:pt x="8087184" y="508471"/>
                  </a:lnTo>
                  <a:cubicBezTo>
                    <a:pt x="7111767" y="552630"/>
                    <a:pt x="6159410" y="820081"/>
                    <a:pt x="5303490" y="1290245"/>
                  </a:cubicBezTo>
                  <a:close/>
                  <a:moveTo>
                    <a:pt x="6957138" y="1164907"/>
                  </a:moveTo>
                  <a:cubicBezTo>
                    <a:pt x="6968955" y="1216211"/>
                    <a:pt x="7020159" y="1248207"/>
                    <a:pt x="7071426" y="1236366"/>
                  </a:cubicBezTo>
                  <a:cubicBezTo>
                    <a:pt x="7071426" y="1236360"/>
                    <a:pt x="7071490" y="1236353"/>
                    <a:pt x="7071490" y="1236347"/>
                  </a:cubicBezTo>
                  <a:cubicBezTo>
                    <a:pt x="7405269" y="1159485"/>
                    <a:pt x="7745147" y="1112083"/>
                    <a:pt x="8087184" y="1094674"/>
                  </a:cubicBezTo>
                  <a:lnTo>
                    <a:pt x="8087184" y="903998"/>
                  </a:lnTo>
                  <a:cubicBezTo>
                    <a:pt x="7730789" y="921355"/>
                    <a:pt x="7376618" y="970277"/>
                    <a:pt x="7028862" y="1050183"/>
                  </a:cubicBezTo>
                  <a:cubicBezTo>
                    <a:pt x="6977531" y="1061859"/>
                    <a:pt x="6945386" y="1112941"/>
                    <a:pt x="6957075" y="1164284"/>
                  </a:cubicBezTo>
                  <a:cubicBezTo>
                    <a:pt x="6957075" y="1164385"/>
                    <a:pt x="6957138" y="1164487"/>
                    <a:pt x="6957138" y="1164589"/>
                  </a:cubicBezTo>
                  <a:close/>
                  <a:moveTo>
                    <a:pt x="7810517" y="5550150"/>
                  </a:moveTo>
                  <a:cubicBezTo>
                    <a:pt x="7858989" y="5529652"/>
                    <a:pt x="7881733" y="5473708"/>
                    <a:pt x="7861214" y="5425193"/>
                  </a:cubicBezTo>
                  <a:cubicBezTo>
                    <a:pt x="7840693" y="5376679"/>
                    <a:pt x="7784789" y="5353975"/>
                    <a:pt x="7736316" y="5374473"/>
                  </a:cubicBezTo>
                  <a:cubicBezTo>
                    <a:pt x="7136099" y="5627692"/>
                    <a:pt x="6737457" y="6206655"/>
                    <a:pt x="6714968" y="6858000"/>
                  </a:cubicBezTo>
                  <a:lnTo>
                    <a:pt x="6905553" y="6858000"/>
                  </a:lnTo>
                  <a:cubicBezTo>
                    <a:pt x="6927979" y="6283212"/>
                    <a:pt x="7280753" y="5773292"/>
                    <a:pt x="7810517" y="5549832"/>
                  </a:cubicBezTo>
                  <a:close/>
                  <a:moveTo>
                    <a:pt x="6090863" y="6328301"/>
                  </a:moveTo>
                  <a:cubicBezTo>
                    <a:pt x="6039456" y="6317477"/>
                    <a:pt x="5988995" y="6350311"/>
                    <a:pt x="5978037" y="6401711"/>
                  </a:cubicBezTo>
                  <a:cubicBezTo>
                    <a:pt x="5946202" y="6551837"/>
                    <a:pt x="5928338" y="6704569"/>
                    <a:pt x="5924672" y="6858000"/>
                  </a:cubicBezTo>
                  <a:lnTo>
                    <a:pt x="6115258" y="6858000"/>
                  </a:lnTo>
                  <a:cubicBezTo>
                    <a:pt x="6118847" y="6717916"/>
                    <a:pt x="6135282" y="6578469"/>
                    <a:pt x="6164366" y="6441372"/>
                  </a:cubicBezTo>
                  <a:cubicBezTo>
                    <a:pt x="6175293" y="6389889"/>
                    <a:pt x="6142417" y="6339252"/>
                    <a:pt x="6090933" y="6328313"/>
                  </a:cubicBezTo>
                  <a:cubicBezTo>
                    <a:pt x="6090914" y="6328313"/>
                    <a:pt x="6090888" y="6328307"/>
                    <a:pt x="6090863" y="6328301"/>
                  </a:cubicBezTo>
                  <a:close/>
                  <a:moveTo>
                    <a:pt x="5637269" y="5359219"/>
                  </a:moveTo>
                  <a:cubicBezTo>
                    <a:pt x="5590722" y="5334641"/>
                    <a:pt x="5533083" y="5352469"/>
                    <a:pt x="5508516" y="5399039"/>
                  </a:cubicBezTo>
                  <a:cubicBezTo>
                    <a:pt x="5508510" y="5399045"/>
                    <a:pt x="5508503" y="5399058"/>
                    <a:pt x="5508497" y="5399071"/>
                  </a:cubicBezTo>
                  <a:cubicBezTo>
                    <a:pt x="5271929" y="5849588"/>
                    <a:pt x="5143862" y="6349180"/>
                    <a:pt x="5134504" y="6858000"/>
                  </a:cubicBezTo>
                  <a:lnTo>
                    <a:pt x="5325090" y="6858000"/>
                  </a:lnTo>
                  <a:cubicBezTo>
                    <a:pt x="5334410" y="6380165"/>
                    <a:pt x="5454936" y="5911126"/>
                    <a:pt x="5677102" y="5488053"/>
                  </a:cubicBezTo>
                  <a:cubicBezTo>
                    <a:pt x="5701668" y="5441483"/>
                    <a:pt x="5683849" y="5383816"/>
                    <a:pt x="5637301" y="5359238"/>
                  </a:cubicBezTo>
                  <a:cubicBezTo>
                    <a:pt x="5637295" y="5359232"/>
                    <a:pt x="5637282" y="5359225"/>
                    <a:pt x="5637269" y="5359219"/>
                  </a:cubicBezTo>
                  <a:close/>
                  <a:moveTo>
                    <a:pt x="6804289" y="5734216"/>
                  </a:moveTo>
                  <a:cubicBezTo>
                    <a:pt x="6760771" y="5704725"/>
                    <a:pt x="6701563" y="5716108"/>
                    <a:pt x="6672022" y="5759640"/>
                  </a:cubicBezTo>
                  <a:cubicBezTo>
                    <a:pt x="6452404" y="6084724"/>
                    <a:pt x="6330169" y="6465778"/>
                    <a:pt x="6319630" y="6858000"/>
                  </a:cubicBezTo>
                  <a:lnTo>
                    <a:pt x="6510215" y="6858000"/>
                  </a:lnTo>
                  <a:cubicBezTo>
                    <a:pt x="6520761" y="6503851"/>
                    <a:pt x="6631618" y="6160023"/>
                    <a:pt x="6829891" y="5866482"/>
                  </a:cubicBezTo>
                  <a:cubicBezTo>
                    <a:pt x="6859177" y="5822913"/>
                    <a:pt x="6847679" y="5763873"/>
                    <a:pt x="6804289" y="5734407"/>
                  </a:cubicBezTo>
                  <a:close/>
                  <a:moveTo>
                    <a:pt x="4904404" y="6204806"/>
                  </a:moveTo>
                  <a:cubicBezTo>
                    <a:pt x="4852571" y="6195698"/>
                    <a:pt x="4803171" y="6230357"/>
                    <a:pt x="4794068" y="6282220"/>
                  </a:cubicBezTo>
                  <a:cubicBezTo>
                    <a:pt x="4794061" y="6282240"/>
                    <a:pt x="4794061" y="6282265"/>
                    <a:pt x="4794055" y="6282284"/>
                  </a:cubicBezTo>
                  <a:cubicBezTo>
                    <a:pt x="4760766" y="6472452"/>
                    <a:pt x="4742432" y="6664972"/>
                    <a:pt x="4739230" y="6858000"/>
                  </a:cubicBezTo>
                  <a:lnTo>
                    <a:pt x="4929815" y="6858000"/>
                  </a:lnTo>
                  <a:cubicBezTo>
                    <a:pt x="4932922" y="6676031"/>
                    <a:pt x="4950189" y="6494507"/>
                    <a:pt x="4981464" y="6315208"/>
                  </a:cubicBezTo>
                  <a:cubicBezTo>
                    <a:pt x="4990587" y="6263445"/>
                    <a:pt x="4956116" y="6214067"/>
                    <a:pt x="4904404" y="6204806"/>
                  </a:cubicBezTo>
                  <a:close/>
                  <a:moveTo>
                    <a:pt x="7902253" y="6858000"/>
                  </a:moveTo>
                  <a:lnTo>
                    <a:pt x="8087184" y="6858000"/>
                  </a:lnTo>
                  <a:lnTo>
                    <a:pt x="8087184" y="6532261"/>
                  </a:lnTo>
                  <a:cubicBezTo>
                    <a:pt x="7984903" y="6612091"/>
                    <a:pt x="7918389" y="6729230"/>
                    <a:pt x="7902253" y="6858000"/>
                  </a:cubicBezTo>
                  <a:close/>
                  <a:moveTo>
                    <a:pt x="7565551" y="6591561"/>
                  </a:moveTo>
                  <a:cubicBezTo>
                    <a:pt x="7546175" y="6640502"/>
                    <a:pt x="7570062" y="6695925"/>
                    <a:pt x="7619043" y="6715311"/>
                  </a:cubicBezTo>
                  <a:cubicBezTo>
                    <a:pt x="7667959" y="6734760"/>
                    <a:pt x="7723356" y="6710798"/>
                    <a:pt x="7742733" y="6661858"/>
                  </a:cubicBezTo>
                  <a:cubicBezTo>
                    <a:pt x="7807341" y="6499910"/>
                    <a:pt x="7930205" y="6368089"/>
                    <a:pt x="8087184" y="6292326"/>
                  </a:cubicBezTo>
                  <a:lnTo>
                    <a:pt x="8087184" y="6085760"/>
                  </a:lnTo>
                  <a:cubicBezTo>
                    <a:pt x="7849270" y="6172245"/>
                    <a:pt x="7659700" y="6356394"/>
                    <a:pt x="7566250" y="6591752"/>
                  </a:cubicBezTo>
                  <a:close/>
                  <a:moveTo>
                    <a:pt x="7109989" y="6858000"/>
                  </a:moveTo>
                  <a:lnTo>
                    <a:pt x="7300574" y="6858000"/>
                  </a:lnTo>
                  <a:cubicBezTo>
                    <a:pt x="7326176" y="6394974"/>
                    <a:pt x="7641722" y="5998774"/>
                    <a:pt x="8087184" y="5870486"/>
                  </a:cubicBezTo>
                  <a:lnTo>
                    <a:pt x="8087184" y="5673454"/>
                  </a:lnTo>
                  <a:cubicBezTo>
                    <a:pt x="7534740" y="5807487"/>
                    <a:pt x="7136797" y="6289898"/>
                    <a:pt x="7109989" y="6858000"/>
                  </a:cubicBezTo>
                  <a:close/>
                  <a:moveTo>
                    <a:pt x="6578000" y="3403894"/>
                  </a:moveTo>
                  <a:cubicBezTo>
                    <a:pt x="6600998" y="3451093"/>
                    <a:pt x="6657792" y="3470809"/>
                    <a:pt x="6705057" y="3448004"/>
                  </a:cubicBezTo>
                  <a:cubicBezTo>
                    <a:pt x="7047794" y="3281442"/>
                    <a:pt x="7413527" y="3167030"/>
                    <a:pt x="7790061" y="3108536"/>
                  </a:cubicBezTo>
                  <a:cubicBezTo>
                    <a:pt x="7841964" y="3099632"/>
                    <a:pt x="7876778" y="3050348"/>
                    <a:pt x="7867884" y="2998453"/>
                  </a:cubicBezTo>
                  <a:cubicBezTo>
                    <a:pt x="7859180" y="2947694"/>
                    <a:pt x="7811725" y="2913029"/>
                    <a:pt x="7760775" y="2920148"/>
                  </a:cubicBezTo>
                  <a:cubicBezTo>
                    <a:pt x="7365500" y="2981527"/>
                    <a:pt x="6981597" y="3101621"/>
                    <a:pt x="6621771" y="3276459"/>
                  </a:cubicBezTo>
                  <a:cubicBezTo>
                    <a:pt x="6574506" y="3299582"/>
                    <a:pt x="6554940" y="3356607"/>
                    <a:pt x="6578000" y="3403894"/>
                  </a:cubicBezTo>
                  <a:close/>
                </a:path>
              </a:pathLst>
            </a:custGeom>
            <a:solidFill>
              <a:srgbClr val="FFFFFF">
                <a:alpha val="503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" name="Google Shape;81;p11"/>
            <p:cNvSpPr/>
            <p:nvPr/>
          </p:nvSpPr>
          <p:spPr>
            <a:xfrm>
              <a:off x="2377837" y="210583"/>
              <a:ext cx="5576288" cy="4831090"/>
            </a:xfrm>
            <a:custGeom>
              <a:avLst/>
              <a:gdLst/>
              <a:ahLst/>
              <a:cxnLst/>
              <a:rect l="l" t="t" r="r" b="b"/>
              <a:pathLst>
                <a:path w="7435051" h="6441453" extrusionOk="0">
                  <a:moveTo>
                    <a:pt x="2213120" y="5039472"/>
                  </a:moveTo>
                  <a:cubicBezTo>
                    <a:pt x="2095083" y="5051103"/>
                    <a:pt x="2103850" y="5229704"/>
                    <a:pt x="2222458" y="5229704"/>
                  </a:cubicBezTo>
                  <a:cubicBezTo>
                    <a:pt x="2353073" y="5228178"/>
                    <a:pt x="2343290" y="5028222"/>
                    <a:pt x="2213120" y="5039472"/>
                  </a:cubicBezTo>
                  <a:close/>
                  <a:moveTo>
                    <a:pt x="1816257" y="949650"/>
                  </a:moveTo>
                  <a:cubicBezTo>
                    <a:pt x="1698221" y="961282"/>
                    <a:pt x="1706988" y="1139882"/>
                    <a:pt x="1825595" y="1139882"/>
                  </a:cubicBezTo>
                  <a:cubicBezTo>
                    <a:pt x="1956274" y="1138420"/>
                    <a:pt x="1946427" y="938337"/>
                    <a:pt x="1816257" y="949650"/>
                  </a:cubicBezTo>
                  <a:close/>
                  <a:moveTo>
                    <a:pt x="1657435" y="6147620"/>
                  </a:moveTo>
                  <a:cubicBezTo>
                    <a:pt x="1527329" y="6136180"/>
                    <a:pt x="1517673" y="6336390"/>
                    <a:pt x="1648097" y="6337788"/>
                  </a:cubicBezTo>
                  <a:cubicBezTo>
                    <a:pt x="1766514" y="6337916"/>
                    <a:pt x="1775281" y="6159125"/>
                    <a:pt x="1657181" y="6147620"/>
                  </a:cubicBezTo>
                  <a:close/>
                  <a:moveTo>
                    <a:pt x="1777377" y="3926811"/>
                  </a:moveTo>
                  <a:cubicBezTo>
                    <a:pt x="1647271" y="3915307"/>
                    <a:pt x="1637614" y="4115517"/>
                    <a:pt x="1767975" y="4116979"/>
                  </a:cubicBezTo>
                  <a:cubicBezTo>
                    <a:pt x="1886583" y="4117487"/>
                    <a:pt x="1895477" y="3938442"/>
                    <a:pt x="1777377" y="3926811"/>
                  </a:cubicBezTo>
                  <a:close/>
                  <a:moveTo>
                    <a:pt x="2671541" y="3056499"/>
                  </a:moveTo>
                  <a:cubicBezTo>
                    <a:pt x="2553506" y="3068131"/>
                    <a:pt x="2562336" y="3246731"/>
                    <a:pt x="2680944" y="3246731"/>
                  </a:cubicBezTo>
                  <a:cubicBezTo>
                    <a:pt x="2811558" y="3245206"/>
                    <a:pt x="2801712" y="3045186"/>
                    <a:pt x="2671541" y="3056499"/>
                  </a:cubicBezTo>
                  <a:close/>
                  <a:moveTo>
                    <a:pt x="3043247" y="3211646"/>
                  </a:moveTo>
                  <a:cubicBezTo>
                    <a:pt x="2925148" y="3223278"/>
                    <a:pt x="2933978" y="3401878"/>
                    <a:pt x="3052649" y="3401878"/>
                  </a:cubicBezTo>
                  <a:cubicBezTo>
                    <a:pt x="3183264" y="3400289"/>
                    <a:pt x="3173354" y="3200333"/>
                    <a:pt x="3043247" y="3211646"/>
                  </a:cubicBezTo>
                  <a:close/>
                  <a:moveTo>
                    <a:pt x="3483564" y="1201216"/>
                  </a:moveTo>
                  <a:cubicBezTo>
                    <a:pt x="3602171" y="1201216"/>
                    <a:pt x="3611002" y="1022616"/>
                    <a:pt x="3492902" y="1010985"/>
                  </a:cubicBezTo>
                  <a:cubicBezTo>
                    <a:pt x="3362796" y="999608"/>
                    <a:pt x="3352949" y="1199627"/>
                    <a:pt x="3483564" y="1201216"/>
                  </a:cubicBezTo>
                  <a:close/>
                  <a:moveTo>
                    <a:pt x="3518314" y="4894812"/>
                  </a:moveTo>
                  <a:cubicBezTo>
                    <a:pt x="3388207" y="4883499"/>
                    <a:pt x="3378551" y="5083518"/>
                    <a:pt x="3508975" y="5085044"/>
                  </a:cubicBezTo>
                  <a:cubicBezTo>
                    <a:pt x="3627646" y="5085044"/>
                    <a:pt x="3636413" y="4906507"/>
                    <a:pt x="3518314" y="4894812"/>
                  </a:cubicBezTo>
                  <a:close/>
                  <a:moveTo>
                    <a:pt x="2488770" y="5643408"/>
                  </a:moveTo>
                  <a:cubicBezTo>
                    <a:pt x="2370670" y="5655039"/>
                    <a:pt x="2379501" y="5833576"/>
                    <a:pt x="2498109" y="5833640"/>
                  </a:cubicBezTo>
                  <a:cubicBezTo>
                    <a:pt x="2628723" y="5832115"/>
                    <a:pt x="2619003" y="5632095"/>
                    <a:pt x="2488770" y="5643408"/>
                  </a:cubicBezTo>
                  <a:close/>
                  <a:moveTo>
                    <a:pt x="1258984" y="4171957"/>
                  </a:moveTo>
                  <a:cubicBezTo>
                    <a:pt x="1128878" y="4160580"/>
                    <a:pt x="1118904" y="4360664"/>
                    <a:pt x="1249582" y="4362189"/>
                  </a:cubicBezTo>
                  <a:cubicBezTo>
                    <a:pt x="1368253" y="4362253"/>
                    <a:pt x="1377084" y="4183652"/>
                    <a:pt x="1258984" y="4171957"/>
                  </a:cubicBezTo>
                  <a:close/>
                  <a:moveTo>
                    <a:pt x="4268713" y="190694"/>
                  </a:moveTo>
                  <a:cubicBezTo>
                    <a:pt x="4399327" y="189105"/>
                    <a:pt x="4389417" y="-10851"/>
                    <a:pt x="4259311" y="463"/>
                  </a:cubicBezTo>
                  <a:cubicBezTo>
                    <a:pt x="4141211" y="12157"/>
                    <a:pt x="4150041" y="190758"/>
                    <a:pt x="4268713" y="190694"/>
                  </a:cubicBezTo>
                  <a:close/>
                  <a:moveTo>
                    <a:pt x="6303786" y="2710803"/>
                  </a:moveTo>
                  <a:cubicBezTo>
                    <a:pt x="6422394" y="2710803"/>
                    <a:pt x="6431225" y="2532266"/>
                    <a:pt x="6313189" y="2520571"/>
                  </a:cubicBezTo>
                  <a:cubicBezTo>
                    <a:pt x="6183082" y="2509448"/>
                    <a:pt x="6173045" y="2709341"/>
                    <a:pt x="6303786" y="2710803"/>
                  </a:cubicBezTo>
                  <a:close/>
                  <a:moveTo>
                    <a:pt x="2820516" y="724970"/>
                  </a:moveTo>
                  <a:cubicBezTo>
                    <a:pt x="2951131" y="723445"/>
                    <a:pt x="2941220" y="523425"/>
                    <a:pt x="2811177" y="534738"/>
                  </a:cubicBezTo>
                  <a:cubicBezTo>
                    <a:pt x="2693141" y="546370"/>
                    <a:pt x="2701908" y="724906"/>
                    <a:pt x="2820516" y="724970"/>
                  </a:cubicBezTo>
                  <a:close/>
                  <a:moveTo>
                    <a:pt x="7332377" y="2638663"/>
                  </a:moveTo>
                  <a:cubicBezTo>
                    <a:pt x="7214341" y="2650358"/>
                    <a:pt x="7223172" y="2828959"/>
                    <a:pt x="7341779" y="2828895"/>
                  </a:cubicBezTo>
                  <a:cubicBezTo>
                    <a:pt x="7472394" y="2827243"/>
                    <a:pt x="7462674" y="2627414"/>
                    <a:pt x="7332377" y="2638663"/>
                  </a:cubicBezTo>
                  <a:close/>
                  <a:moveTo>
                    <a:pt x="7339301" y="1234966"/>
                  </a:moveTo>
                  <a:cubicBezTo>
                    <a:pt x="7469916" y="1233504"/>
                    <a:pt x="7460006" y="1033421"/>
                    <a:pt x="7329899" y="1044798"/>
                  </a:cubicBezTo>
                  <a:cubicBezTo>
                    <a:pt x="7211864" y="1056302"/>
                    <a:pt x="7220694" y="1235157"/>
                    <a:pt x="7339301" y="1234966"/>
                  </a:cubicBezTo>
                  <a:close/>
                  <a:moveTo>
                    <a:pt x="84087" y="3888675"/>
                  </a:moveTo>
                  <a:cubicBezTo>
                    <a:pt x="-33695" y="3900434"/>
                    <a:pt x="-25118" y="4079352"/>
                    <a:pt x="93362" y="4079352"/>
                  </a:cubicBezTo>
                  <a:cubicBezTo>
                    <a:pt x="224104" y="4077445"/>
                    <a:pt x="214067" y="3877425"/>
                    <a:pt x="84087" y="3888675"/>
                  </a:cubicBezTo>
                  <a:close/>
                  <a:moveTo>
                    <a:pt x="488955" y="5693238"/>
                  </a:moveTo>
                  <a:cubicBezTo>
                    <a:pt x="370919" y="5704679"/>
                    <a:pt x="379686" y="5883470"/>
                    <a:pt x="498293" y="5883407"/>
                  </a:cubicBezTo>
                  <a:cubicBezTo>
                    <a:pt x="628908" y="5882135"/>
                    <a:pt x="619125" y="5681925"/>
                    <a:pt x="488955" y="5693366"/>
                  </a:cubicBezTo>
                  <a:close/>
                  <a:moveTo>
                    <a:pt x="722295" y="4567103"/>
                  </a:moveTo>
                  <a:cubicBezTo>
                    <a:pt x="592125" y="4555789"/>
                    <a:pt x="582532" y="4755682"/>
                    <a:pt x="712893" y="4757334"/>
                  </a:cubicBezTo>
                  <a:cubicBezTo>
                    <a:pt x="831501" y="4757334"/>
                    <a:pt x="840458" y="4578734"/>
                    <a:pt x="722295" y="4567103"/>
                  </a:cubicBezTo>
                  <a:close/>
                  <a:moveTo>
                    <a:pt x="1760606" y="2491334"/>
                  </a:moveTo>
                  <a:cubicBezTo>
                    <a:pt x="1891220" y="2489745"/>
                    <a:pt x="1881310" y="2289725"/>
                    <a:pt x="1751203" y="2301102"/>
                  </a:cubicBezTo>
                  <a:cubicBezTo>
                    <a:pt x="1633104" y="2312734"/>
                    <a:pt x="1641998" y="2491334"/>
                    <a:pt x="1760606" y="2491334"/>
                  </a:cubicBezTo>
                  <a:close/>
                  <a:moveTo>
                    <a:pt x="744657" y="3328976"/>
                  </a:moveTo>
                  <a:cubicBezTo>
                    <a:pt x="614551" y="3317536"/>
                    <a:pt x="604894" y="3517682"/>
                    <a:pt x="735255" y="3519144"/>
                  </a:cubicBezTo>
                  <a:cubicBezTo>
                    <a:pt x="853926" y="3519335"/>
                    <a:pt x="862820" y="3340544"/>
                    <a:pt x="744657" y="3328976"/>
                  </a:cubicBezTo>
                  <a:close/>
                  <a:moveTo>
                    <a:pt x="4587626" y="5427499"/>
                  </a:moveTo>
                  <a:cubicBezTo>
                    <a:pt x="4457774" y="5416058"/>
                    <a:pt x="4447546" y="5616269"/>
                    <a:pt x="4578478" y="5617476"/>
                  </a:cubicBezTo>
                  <a:cubicBezTo>
                    <a:pt x="4696832" y="5617858"/>
                    <a:pt x="4705535" y="5439067"/>
                    <a:pt x="4587626" y="5427499"/>
                  </a:cubicBezTo>
                  <a:close/>
                  <a:moveTo>
                    <a:pt x="6524040" y="3476242"/>
                  </a:moveTo>
                  <a:cubicBezTo>
                    <a:pt x="6654718" y="3474844"/>
                    <a:pt x="6644744" y="3274633"/>
                    <a:pt x="6514638" y="3286074"/>
                  </a:cubicBezTo>
                  <a:cubicBezTo>
                    <a:pt x="6396601" y="3297578"/>
                    <a:pt x="6405432" y="3476242"/>
                    <a:pt x="6524040" y="3476051"/>
                  </a:cubicBezTo>
                  <a:close/>
                  <a:moveTo>
                    <a:pt x="6533125" y="1608057"/>
                  </a:moveTo>
                  <a:cubicBezTo>
                    <a:pt x="6403018" y="1596616"/>
                    <a:pt x="6393362" y="1796826"/>
                    <a:pt x="6523785" y="1798225"/>
                  </a:cubicBezTo>
                  <a:cubicBezTo>
                    <a:pt x="6642394" y="1798161"/>
                    <a:pt x="6651224" y="1619624"/>
                    <a:pt x="6533125" y="1607866"/>
                  </a:cubicBezTo>
                  <a:close/>
                  <a:moveTo>
                    <a:pt x="6625368" y="767682"/>
                  </a:moveTo>
                  <a:cubicBezTo>
                    <a:pt x="6495261" y="756304"/>
                    <a:pt x="6485605" y="956324"/>
                    <a:pt x="6616029" y="957913"/>
                  </a:cubicBezTo>
                  <a:cubicBezTo>
                    <a:pt x="6734701" y="957722"/>
                    <a:pt x="6743531" y="779122"/>
                    <a:pt x="6625368" y="767491"/>
                  </a:cubicBezTo>
                  <a:close/>
                  <a:moveTo>
                    <a:pt x="6239178" y="2986775"/>
                  </a:moveTo>
                  <a:cubicBezTo>
                    <a:pt x="6109072" y="2975398"/>
                    <a:pt x="6099097" y="3175418"/>
                    <a:pt x="6229776" y="3177007"/>
                  </a:cubicBezTo>
                  <a:cubicBezTo>
                    <a:pt x="6348383" y="3176816"/>
                    <a:pt x="6357277" y="2998279"/>
                    <a:pt x="6239178" y="2986585"/>
                  </a:cubicBezTo>
                  <a:close/>
                  <a:moveTo>
                    <a:pt x="6514638" y="4652017"/>
                  </a:moveTo>
                  <a:cubicBezTo>
                    <a:pt x="6396538" y="4663649"/>
                    <a:pt x="6405432" y="4842249"/>
                    <a:pt x="6524040" y="4842249"/>
                  </a:cubicBezTo>
                  <a:cubicBezTo>
                    <a:pt x="6654718" y="4840660"/>
                    <a:pt x="6644808" y="4640640"/>
                    <a:pt x="6514638" y="4652017"/>
                  </a:cubicBezTo>
                  <a:close/>
                  <a:moveTo>
                    <a:pt x="6326403" y="5437732"/>
                  </a:moveTo>
                  <a:cubicBezTo>
                    <a:pt x="6196296" y="5426355"/>
                    <a:pt x="6186640" y="5626375"/>
                    <a:pt x="6317001" y="5627964"/>
                  </a:cubicBezTo>
                  <a:cubicBezTo>
                    <a:pt x="6435671" y="5628027"/>
                    <a:pt x="6444502" y="5449363"/>
                    <a:pt x="6326403" y="5437732"/>
                  </a:cubicBezTo>
                  <a:close/>
                  <a:moveTo>
                    <a:pt x="7229651" y="6251285"/>
                  </a:moveTo>
                  <a:cubicBezTo>
                    <a:pt x="7099545" y="6239781"/>
                    <a:pt x="7089888" y="6440055"/>
                    <a:pt x="7220249" y="6441453"/>
                  </a:cubicBezTo>
                  <a:cubicBezTo>
                    <a:pt x="7338857" y="6441453"/>
                    <a:pt x="7347751" y="6262662"/>
                    <a:pt x="7229651" y="6251094"/>
                  </a:cubicBezTo>
                  <a:close/>
                  <a:moveTo>
                    <a:pt x="6776566" y="3604694"/>
                  </a:moveTo>
                  <a:cubicBezTo>
                    <a:pt x="6658530" y="3616389"/>
                    <a:pt x="6667297" y="3794926"/>
                    <a:pt x="6785968" y="3794926"/>
                  </a:cubicBezTo>
                  <a:cubicBezTo>
                    <a:pt x="6916329" y="3793337"/>
                    <a:pt x="6906481" y="3593381"/>
                    <a:pt x="6776566" y="3604694"/>
                  </a:cubicBezTo>
                  <a:close/>
                  <a:moveTo>
                    <a:pt x="7330281" y="5086315"/>
                  </a:moveTo>
                  <a:cubicBezTo>
                    <a:pt x="7212244" y="5097946"/>
                    <a:pt x="7221075" y="5276610"/>
                    <a:pt x="7339683" y="5276546"/>
                  </a:cubicBezTo>
                  <a:cubicBezTo>
                    <a:pt x="7470107" y="5275021"/>
                    <a:pt x="7460324" y="5074938"/>
                    <a:pt x="7330090" y="5086315"/>
                  </a:cubicBezTo>
                  <a:close/>
                  <a:moveTo>
                    <a:pt x="7149732" y="2268942"/>
                  </a:moveTo>
                  <a:cubicBezTo>
                    <a:pt x="7031697" y="2280573"/>
                    <a:pt x="7040464" y="2459173"/>
                    <a:pt x="7159071" y="2459173"/>
                  </a:cubicBezTo>
                  <a:cubicBezTo>
                    <a:pt x="7289495" y="2457711"/>
                    <a:pt x="7279775" y="2257628"/>
                    <a:pt x="7149542" y="2268942"/>
                  </a:cubicBezTo>
                  <a:close/>
                  <a:moveTo>
                    <a:pt x="4803179" y="4171957"/>
                  </a:moveTo>
                  <a:cubicBezTo>
                    <a:pt x="4673072" y="4160580"/>
                    <a:pt x="4663416" y="4360600"/>
                    <a:pt x="4793840" y="4362189"/>
                  </a:cubicBezTo>
                  <a:cubicBezTo>
                    <a:pt x="4912511" y="4362189"/>
                    <a:pt x="4921532" y="4183589"/>
                    <a:pt x="4803179" y="4171957"/>
                  </a:cubicBezTo>
                  <a:close/>
                  <a:moveTo>
                    <a:pt x="4264139" y="1897059"/>
                  </a:moveTo>
                  <a:cubicBezTo>
                    <a:pt x="4146039" y="1908626"/>
                    <a:pt x="4154870" y="2087227"/>
                    <a:pt x="4273477" y="2087290"/>
                  </a:cubicBezTo>
                  <a:cubicBezTo>
                    <a:pt x="4404092" y="2085765"/>
                    <a:pt x="4394245" y="1885682"/>
                    <a:pt x="4264139" y="1897059"/>
                  </a:cubicBezTo>
                  <a:close/>
                  <a:moveTo>
                    <a:pt x="4141592" y="4439731"/>
                  </a:moveTo>
                  <a:cubicBezTo>
                    <a:pt x="4023556" y="4451362"/>
                    <a:pt x="4032386" y="4629962"/>
                    <a:pt x="4150995" y="4629962"/>
                  </a:cubicBezTo>
                  <a:cubicBezTo>
                    <a:pt x="4281609" y="4628373"/>
                    <a:pt x="4271826" y="4428417"/>
                    <a:pt x="4141592" y="4439731"/>
                  </a:cubicBezTo>
                  <a:close/>
                  <a:moveTo>
                    <a:pt x="4444560" y="5923067"/>
                  </a:moveTo>
                  <a:cubicBezTo>
                    <a:pt x="4326460" y="5934698"/>
                    <a:pt x="4335354" y="6113363"/>
                    <a:pt x="4453962" y="6113299"/>
                  </a:cubicBezTo>
                  <a:cubicBezTo>
                    <a:pt x="4584831" y="6111774"/>
                    <a:pt x="4574730" y="5911754"/>
                    <a:pt x="4444560" y="5923067"/>
                  </a:cubicBezTo>
                  <a:close/>
                  <a:moveTo>
                    <a:pt x="4149660" y="722555"/>
                  </a:moveTo>
                  <a:cubicBezTo>
                    <a:pt x="4280339" y="721029"/>
                    <a:pt x="4270365" y="521010"/>
                    <a:pt x="4140322" y="532323"/>
                  </a:cubicBezTo>
                  <a:cubicBezTo>
                    <a:pt x="4022222" y="543954"/>
                    <a:pt x="4031053" y="722491"/>
                    <a:pt x="4149660" y="722555"/>
                  </a:cubicBezTo>
                  <a:close/>
                  <a:moveTo>
                    <a:pt x="5149473" y="5067883"/>
                  </a:moveTo>
                  <a:cubicBezTo>
                    <a:pt x="5031437" y="5079514"/>
                    <a:pt x="5040267" y="5258178"/>
                    <a:pt x="5158875" y="5258115"/>
                  </a:cubicBezTo>
                  <a:cubicBezTo>
                    <a:pt x="5289489" y="5256589"/>
                    <a:pt x="5279643" y="5056569"/>
                    <a:pt x="5149473" y="5067883"/>
                  </a:cubicBezTo>
                  <a:close/>
                  <a:moveTo>
                    <a:pt x="5180729" y="418362"/>
                  </a:moveTo>
                  <a:cubicBezTo>
                    <a:pt x="5062692" y="430057"/>
                    <a:pt x="5071523" y="608657"/>
                    <a:pt x="5190131" y="608594"/>
                  </a:cubicBezTo>
                  <a:cubicBezTo>
                    <a:pt x="5320746" y="607259"/>
                    <a:pt x="5310962" y="407303"/>
                    <a:pt x="5180729" y="418362"/>
                  </a:cubicBezTo>
                  <a:close/>
                  <a:moveTo>
                    <a:pt x="3703309" y="5642900"/>
                  </a:moveTo>
                  <a:cubicBezTo>
                    <a:pt x="3578793" y="5643599"/>
                    <a:pt x="3578793" y="5832877"/>
                    <a:pt x="3703309" y="5833576"/>
                  </a:cubicBezTo>
                  <a:cubicBezTo>
                    <a:pt x="3827825" y="5832941"/>
                    <a:pt x="3827888" y="5643662"/>
                    <a:pt x="3703309" y="5642900"/>
                  </a:cubicBezTo>
                  <a:close/>
                  <a:moveTo>
                    <a:pt x="5646456" y="6045926"/>
                  </a:moveTo>
                  <a:cubicBezTo>
                    <a:pt x="5516350" y="6034422"/>
                    <a:pt x="5506694" y="6234696"/>
                    <a:pt x="5637118" y="6236094"/>
                  </a:cubicBezTo>
                  <a:cubicBezTo>
                    <a:pt x="5755726" y="6236222"/>
                    <a:pt x="5764556" y="6057430"/>
                    <a:pt x="5646456" y="6045926"/>
                  </a:cubicBezTo>
                  <a:close/>
                  <a:moveTo>
                    <a:pt x="5906225" y="1406067"/>
                  </a:moveTo>
                  <a:cubicBezTo>
                    <a:pt x="5776118" y="1394689"/>
                    <a:pt x="5766462" y="1594773"/>
                    <a:pt x="5896886" y="1596298"/>
                  </a:cubicBezTo>
                  <a:cubicBezTo>
                    <a:pt x="6015494" y="1596298"/>
                    <a:pt x="6024324" y="1417698"/>
                    <a:pt x="5906225" y="1406067"/>
                  </a:cubicBezTo>
                  <a:close/>
                </a:path>
              </a:pathLst>
            </a:custGeom>
            <a:solidFill>
              <a:srgbClr val="FFFFFF">
                <a:alpha val="503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2" name="Google Shape;82;p1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74334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55300" y="1430147"/>
            <a:ext cx="7433400" cy="30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Light"/>
              <a:buChar char="●"/>
              <a:defRPr sz="24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lvl="1" indent="-381000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Light"/>
              <a:buChar char="○"/>
              <a:defRPr sz="24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lvl="2" indent="-3810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Light"/>
              <a:buChar char="■"/>
              <a:defRPr sz="24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lvl="3" indent="-3810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Light"/>
              <a:buChar char="●"/>
              <a:defRPr sz="24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lvl="4" indent="-3810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Light"/>
              <a:buChar char="○"/>
              <a:defRPr sz="24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lvl="5" indent="-3810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Light"/>
              <a:buChar char="■"/>
              <a:defRPr sz="24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lvl="6" indent="-3810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Light"/>
              <a:buChar char="●"/>
              <a:defRPr sz="24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lvl="7" indent="-3810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Light"/>
              <a:buChar char="○"/>
              <a:defRPr sz="24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lvl="8" indent="-381000" rtl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2400"/>
              <a:buFont typeface="Montserrat Light"/>
              <a:buChar char="■"/>
              <a:defRPr sz="24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buNone/>
              <a:defRPr sz="13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r" rtl="0">
              <a:buNone/>
              <a:defRPr sz="13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r" rtl="0">
              <a:buNone/>
              <a:defRPr sz="13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r" rtl="0">
              <a:buNone/>
              <a:defRPr sz="13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r" rtl="0">
              <a:buNone/>
              <a:defRPr sz="13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r" rtl="0">
              <a:buNone/>
              <a:defRPr sz="13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r" rtl="0">
              <a:buNone/>
              <a:defRPr sz="13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r" rtl="0">
              <a:buNone/>
              <a:defRPr sz="13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r" rtl="0">
              <a:buNone/>
              <a:defRPr sz="13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4" r:id="rId4"/>
    <p:sldLayoutId id="2147483656" r:id="rId5"/>
    <p:sldLayoutId id="2147483657" r:id="rId6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jpg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jp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2.png"/><Relationship Id="rId4" Type="http://schemas.openxmlformats.org/officeDocument/2006/relationships/chart" Target="../charts/chart2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4" Type="http://schemas.openxmlformats.org/officeDocument/2006/relationships/chart" Target="../charts/char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5.jpg"/><Relationship Id="rId4" Type="http://schemas.openxmlformats.org/officeDocument/2006/relationships/image" Target="../media/image34.jp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6"/>
          <p:cNvSpPr txBox="1">
            <a:spLocks noGrp="1"/>
          </p:cNvSpPr>
          <p:nvPr>
            <p:ph type="body" idx="1"/>
          </p:nvPr>
        </p:nvSpPr>
        <p:spPr>
          <a:xfrm>
            <a:off x="1152421" y="1415081"/>
            <a:ext cx="5783700" cy="2736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dirty="0"/>
              <a:t>Data are just summaries of thousands of stories , tell a few of those stories to help make the data meaningful .</a:t>
            </a:r>
            <a:endParaRPr dirty="0"/>
          </a:p>
        </p:txBody>
      </p:sp>
      <p:sp>
        <p:nvSpPr>
          <p:cNvPr id="116" name="Google Shape;116;p16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2" name="Google Shape;121;p17">
            <a:extLst>
              <a:ext uri="{FF2B5EF4-FFF2-40B4-BE49-F238E27FC236}">
                <a16:creationId xmlns:a16="http://schemas.microsoft.com/office/drawing/2014/main" id="{D1F0F2A8-ABC0-3D51-3DFD-01C0C479787F}"/>
              </a:ext>
            </a:extLst>
          </p:cNvPr>
          <p:cNvSpPr txBox="1">
            <a:spLocks/>
          </p:cNvSpPr>
          <p:nvPr/>
        </p:nvSpPr>
        <p:spPr>
          <a:xfrm>
            <a:off x="795827" y="660492"/>
            <a:ext cx="74334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dirty="0"/>
              <a:t>Data Organization </a:t>
            </a:r>
          </a:p>
        </p:txBody>
      </p:sp>
      <p:sp>
        <p:nvSpPr>
          <p:cNvPr id="6" name="Google Shape;122;p17">
            <a:extLst>
              <a:ext uri="{FF2B5EF4-FFF2-40B4-BE49-F238E27FC236}">
                <a16:creationId xmlns:a16="http://schemas.microsoft.com/office/drawing/2014/main" id="{4D320A72-9050-813A-1729-0215A6B7B379}"/>
              </a:ext>
            </a:extLst>
          </p:cNvPr>
          <p:cNvSpPr txBox="1">
            <a:spLocks/>
          </p:cNvSpPr>
          <p:nvPr/>
        </p:nvSpPr>
        <p:spPr>
          <a:xfrm>
            <a:off x="795827" y="1285181"/>
            <a:ext cx="7433400" cy="19115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Light"/>
              <a:buChar char="●"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Light"/>
              <a:buChar char="○"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Light"/>
              <a:buChar char="■"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Light"/>
              <a:buChar char="●"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Light"/>
              <a:buChar char="○"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Light"/>
              <a:buChar char="■"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Light"/>
              <a:buChar char="●"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Light"/>
              <a:buChar char="○"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2400"/>
              <a:buFont typeface="Montserrat Light"/>
              <a:buChar char="■"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marL="0" indent="0">
              <a:spcBef>
                <a:spcPts val="600"/>
              </a:spcBef>
              <a:spcAft>
                <a:spcPts val="600"/>
              </a:spcAft>
              <a:buFont typeface="Montserrat Light"/>
              <a:buNone/>
            </a:pPr>
            <a:endParaRPr lang="en-US" dirty="0"/>
          </a:p>
          <a:p>
            <a:pPr marL="0" indent="0">
              <a:spcBef>
                <a:spcPts val="600"/>
              </a:spcBef>
              <a:spcAft>
                <a:spcPts val="600"/>
              </a:spcAft>
              <a:buFont typeface="Montserrat Light"/>
              <a:buNone/>
            </a:pPr>
            <a:r>
              <a:rPr lang="en-US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F9A27F-8378-D205-8CFA-F474917B32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4900" y="1680116"/>
            <a:ext cx="1592566" cy="2245111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BBE538C-1D90-DCC1-8395-842A936C26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3821741" y="2223514"/>
            <a:ext cx="1653539" cy="10765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93FEAB4-AE02-68E7-C8B0-E235C216AD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5678" y="1598340"/>
            <a:ext cx="544722" cy="2326887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0044334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D2B349C-AFB9-113C-9EBF-8D693FC03BB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sp>
        <p:nvSpPr>
          <p:cNvPr id="3" name="Google Shape;121;p17">
            <a:extLst>
              <a:ext uri="{FF2B5EF4-FFF2-40B4-BE49-F238E27FC236}">
                <a16:creationId xmlns:a16="http://schemas.microsoft.com/office/drawing/2014/main" id="{9E043B21-C91D-9706-4618-AE80B867A0D2}"/>
              </a:ext>
            </a:extLst>
          </p:cNvPr>
          <p:cNvSpPr txBox="1">
            <a:spLocks/>
          </p:cNvSpPr>
          <p:nvPr/>
        </p:nvSpPr>
        <p:spPr>
          <a:xfrm>
            <a:off x="486424" y="722293"/>
            <a:ext cx="6214573" cy="3431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dirty="0"/>
              <a:t>Data Organization </a:t>
            </a:r>
          </a:p>
          <a:p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9EBB3A-AF36-BC7E-3F31-FD4D145BB8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1475" y="3035460"/>
            <a:ext cx="3660630" cy="1638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B2C6D55-641A-35BC-DD09-1BC1741BDE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4898" y="889283"/>
            <a:ext cx="3693783" cy="1638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3C736BD-5F91-7957-54A0-9F2ED8C6148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7810"/>
          <a:stretch/>
        </p:blipFill>
        <p:spPr>
          <a:xfrm>
            <a:off x="426950" y="3118985"/>
            <a:ext cx="3660630" cy="1638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Flowchart: Internal Storage 9">
            <a:extLst>
              <a:ext uri="{FF2B5EF4-FFF2-40B4-BE49-F238E27FC236}">
                <a16:creationId xmlns:a16="http://schemas.microsoft.com/office/drawing/2014/main" id="{D8D539A9-08DB-34DA-FBD1-9AD69260AE2E}"/>
              </a:ext>
            </a:extLst>
          </p:cNvPr>
          <p:cNvSpPr/>
          <p:nvPr/>
        </p:nvSpPr>
        <p:spPr>
          <a:xfrm>
            <a:off x="1209051" y="1099685"/>
            <a:ext cx="2215375" cy="1226634"/>
          </a:xfrm>
          <a:prstGeom prst="flowChartInternalStorag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Montserrat" panose="00000500000000000000" pitchFamily="2" charset="0"/>
              </a:rPr>
              <a:t>Original Data set 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EAACB7C-0247-3209-D217-0F85E86FADE5}"/>
              </a:ext>
            </a:extLst>
          </p:cNvPr>
          <p:cNvCxnSpPr/>
          <p:nvPr/>
        </p:nvCxnSpPr>
        <p:spPr>
          <a:xfrm>
            <a:off x="2257265" y="2468137"/>
            <a:ext cx="0" cy="5673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A74DDA8-E4B4-E5C7-8F90-045D3A70309B}"/>
              </a:ext>
            </a:extLst>
          </p:cNvPr>
          <p:cNvCxnSpPr/>
          <p:nvPr/>
        </p:nvCxnSpPr>
        <p:spPr>
          <a:xfrm>
            <a:off x="3593710" y="1713002"/>
            <a:ext cx="12310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CFADEACD-551D-59B4-806D-73469116483F}"/>
              </a:ext>
            </a:extLst>
          </p:cNvPr>
          <p:cNvCxnSpPr/>
          <p:nvPr/>
        </p:nvCxnSpPr>
        <p:spPr>
          <a:xfrm>
            <a:off x="3593710" y="2326319"/>
            <a:ext cx="1467441" cy="120490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ABACDD15-4130-A83A-95B4-9B239B580E89}"/>
              </a:ext>
            </a:extLst>
          </p:cNvPr>
          <p:cNvSpPr txBox="1"/>
          <p:nvPr/>
        </p:nvSpPr>
        <p:spPr>
          <a:xfrm>
            <a:off x="351895" y="2817182"/>
            <a:ext cx="17254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ontserrat" panose="00000500000000000000" pitchFamily="2" charset="0"/>
              </a:rPr>
              <a:t>General data set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01AF0F0-C7A5-A819-1497-F1969379E984}"/>
              </a:ext>
            </a:extLst>
          </p:cNvPr>
          <p:cNvSpPr txBox="1"/>
          <p:nvPr/>
        </p:nvSpPr>
        <p:spPr>
          <a:xfrm>
            <a:off x="5082776" y="568404"/>
            <a:ext cx="26720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ontserrat" panose="00000500000000000000" pitchFamily="2" charset="0"/>
              </a:rPr>
              <a:t>Houses sold twice data set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9FDA111-4B30-9E14-7429-E667C5DC2360}"/>
              </a:ext>
            </a:extLst>
          </p:cNvPr>
          <p:cNvSpPr txBox="1"/>
          <p:nvPr/>
        </p:nvSpPr>
        <p:spPr>
          <a:xfrm>
            <a:off x="5061150" y="2728847"/>
            <a:ext cx="27447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ontserrat" panose="00000500000000000000" pitchFamily="2" charset="0"/>
              </a:rPr>
              <a:t>Price out of range data set</a:t>
            </a:r>
          </a:p>
        </p:txBody>
      </p:sp>
    </p:spTree>
    <p:extLst>
      <p:ext uri="{BB962C8B-B14F-4D97-AF65-F5344CB8AC3E}">
        <p14:creationId xmlns:p14="http://schemas.microsoft.com/office/powerpoint/2010/main" val="17789178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2" name="Google Shape;121;p17">
            <a:extLst>
              <a:ext uri="{FF2B5EF4-FFF2-40B4-BE49-F238E27FC236}">
                <a16:creationId xmlns:a16="http://schemas.microsoft.com/office/drawing/2014/main" id="{D1F0F2A8-ABC0-3D51-3DFD-01C0C479787F}"/>
              </a:ext>
            </a:extLst>
          </p:cNvPr>
          <p:cNvSpPr txBox="1">
            <a:spLocks/>
          </p:cNvSpPr>
          <p:nvPr/>
        </p:nvSpPr>
        <p:spPr>
          <a:xfrm>
            <a:off x="795827" y="685696"/>
            <a:ext cx="6214573" cy="3431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2000" dirty="0"/>
              <a:t>Splitting house sales to 2014 sales &amp; 2015 sales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0AF671-9431-AE1F-0DA6-B81310E0A0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119" y="2309117"/>
            <a:ext cx="3405662" cy="17844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EA46FEE-465C-2D62-D671-3F221A2EAB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8907" y="2309118"/>
            <a:ext cx="3405662" cy="1784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04DACEB2-3A29-4884-8DDB-39219965B688}"/>
              </a:ext>
            </a:extLst>
          </p:cNvPr>
          <p:cNvCxnSpPr/>
          <p:nvPr/>
        </p:nvCxnSpPr>
        <p:spPr>
          <a:xfrm rot="5400000">
            <a:off x="3490332" y="1200613"/>
            <a:ext cx="988741" cy="87722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56474236-A626-D52A-17B4-16AE29A02C38}"/>
              </a:ext>
            </a:extLst>
          </p:cNvPr>
          <p:cNvCxnSpPr/>
          <p:nvPr/>
        </p:nvCxnSpPr>
        <p:spPr>
          <a:xfrm rot="16200000" flipH="1">
            <a:off x="4382429" y="1185745"/>
            <a:ext cx="988741" cy="90696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7826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2" name="Google Shape;121;p17">
            <a:extLst>
              <a:ext uri="{FF2B5EF4-FFF2-40B4-BE49-F238E27FC236}">
                <a16:creationId xmlns:a16="http://schemas.microsoft.com/office/drawing/2014/main" id="{D1F0F2A8-ABC0-3D51-3DFD-01C0C479787F}"/>
              </a:ext>
            </a:extLst>
          </p:cNvPr>
          <p:cNvSpPr txBox="1">
            <a:spLocks/>
          </p:cNvSpPr>
          <p:nvPr/>
        </p:nvSpPr>
        <p:spPr>
          <a:xfrm>
            <a:off x="714051" y="548980"/>
            <a:ext cx="74334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dirty="0"/>
              <a:t>Data Definition  </a:t>
            </a:r>
          </a:p>
        </p:txBody>
      </p:sp>
      <p:graphicFrame>
        <p:nvGraphicFramePr>
          <p:cNvPr id="3" name="Google Shape;202;p24">
            <a:extLst>
              <a:ext uri="{FF2B5EF4-FFF2-40B4-BE49-F238E27FC236}">
                <a16:creationId xmlns:a16="http://schemas.microsoft.com/office/drawing/2014/main" id="{75E5CB08-2F16-F152-6495-5BF3EDEB234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10612305"/>
              </p:ext>
            </p:extLst>
          </p:nvPr>
        </p:nvGraphicFramePr>
        <p:xfrm>
          <a:off x="1881024" y="1190825"/>
          <a:ext cx="5270625" cy="3652523"/>
        </p:xfrm>
        <a:graphic>
          <a:graphicData uri="http://schemas.openxmlformats.org/drawingml/2006/table">
            <a:tbl>
              <a:tblPr>
                <a:noFill/>
                <a:tableStyleId>{668617F7-BD45-45D3-9494-08AB8ACE10ED}</a:tableStyleId>
              </a:tblPr>
              <a:tblGrid>
                <a:gridCol w="8058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882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882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882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6610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solidFill>
                            <a:schemeClr val="accent2"/>
                          </a:solidFill>
                          <a:latin typeface="Montserrat Light"/>
                          <a:ea typeface="Montserrat Light"/>
                          <a:cs typeface="Montserrat Light"/>
                          <a:sym typeface="Montserrat Light"/>
                        </a:rPr>
                        <a:t>Name</a:t>
                      </a:r>
                      <a:endParaRPr sz="1100" dirty="0">
                        <a:solidFill>
                          <a:schemeClr val="accent2"/>
                        </a:solidFill>
                        <a:latin typeface="Montserrat Light"/>
                        <a:ea typeface="Montserrat Light"/>
                        <a:cs typeface="Montserrat Light"/>
                        <a:sym typeface="Montserrat Light"/>
                      </a:endParaRPr>
                    </a:p>
                  </a:txBody>
                  <a:tcPr marL="70535" marR="70535" marT="52906" marB="52906" anchor="ctr">
                    <a:lnL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D0FF">
                        <a:alpha val="1173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dirty="0">
                          <a:solidFill>
                            <a:schemeClr val="accent2"/>
                          </a:solidFill>
                          <a:latin typeface="Montserrat Light"/>
                          <a:ea typeface="Montserrat Light"/>
                          <a:cs typeface="Montserrat Light"/>
                          <a:sym typeface="Montserrat Light"/>
                        </a:rPr>
                        <a:t>Data Type</a:t>
                      </a:r>
                      <a:endParaRPr sz="800" dirty="0">
                        <a:solidFill>
                          <a:schemeClr val="accent2"/>
                        </a:solidFill>
                        <a:latin typeface="Montserrat Light"/>
                        <a:ea typeface="Montserrat Light"/>
                        <a:cs typeface="Montserrat Light"/>
                        <a:sym typeface="Montserrat Light"/>
                      </a:endParaRPr>
                    </a:p>
                  </a:txBody>
                  <a:tcPr marL="70535" marR="70535" marT="52906" marB="52906" anchor="ctr">
                    <a:lnL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D0FF">
                        <a:alpha val="1173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dirty="0">
                          <a:solidFill>
                            <a:schemeClr val="accent2"/>
                          </a:solidFill>
                          <a:latin typeface="Montserrat Light"/>
                          <a:ea typeface="Montserrat Light"/>
                          <a:cs typeface="Montserrat Light"/>
                          <a:sym typeface="Montserrat Light"/>
                        </a:rPr>
                        <a:t>Range</a:t>
                      </a:r>
                      <a:endParaRPr sz="800" dirty="0">
                        <a:solidFill>
                          <a:schemeClr val="accent2"/>
                        </a:solidFill>
                        <a:latin typeface="Montserrat Light"/>
                        <a:ea typeface="Montserrat Light"/>
                        <a:cs typeface="Montserrat Light"/>
                        <a:sym typeface="Montserrat Light"/>
                      </a:endParaRPr>
                    </a:p>
                  </a:txBody>
                  <a:tcPr marL="70535" marR="70535" marT="52906" marB="52906" anchor="ctr">
                    <a:lnL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D0FF">
                        <a:alpha val="1173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dirty="0">
                          <a:solidFill>
                            <a:schemeClr val="accent2"/>
                          </a:solidFill>
                          <a:latin typeface="Montserrat Light"/>
                          <a:ea typeface="Montserrat Light"/>
                          <a:cs typeface="Montserrat Light"/>
                          <a:sym typeface="Montserrat Light"/>
                        </a:rPr>
                        <a:t>Description </a:t>
                      </a:r>
                      <a:endParaRPr sz="800" dirty="0">
                        <a:solidFill>
                          <a:schemeClr val="accent2"/>
                        </a:solidFill>
                        <a:latin typeface="Montserrat Light"/>
                        <a:ea typeface="Montserrat Light"/>
                        <a:cs typeface="Montserrat Light"/>
                        <a:sym typeface="Montserrat Light"/>
                      </a:endParaRPr>
                    </a:p>
                  </a:txBody>
                  <a:tcPr marL="70535" marR="70535" marT="52906" marB="52906" anchor="ctr">
                    <a:lnL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D0FF">
                        <a:alpha val="1173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728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dirty="0">
                          <a:solidFill>
                            <a:schemeClr val="dk1"/>
                          </a:solidFill>
                          <a:latin typeface="Montserrat Light"/>
                          <a:ea typeface="Montserrat Light"/>
                          <a:cs typeface="Montserrat Light"/>
                          <a:sym typeface="Montserrat Light"/>
                        </a:rPr>
                        <a:t>ID</a:t>
                      </a:r>
                      <a:endParaRPr sz="800" dirty="0">
                        <a:solidFill>
                          <a:schemeClr val="dk1"/>
                        </a:solidFill>
                        <a:latin typeface="Montserrat Light"/>
                        <a:ea typeface="Montserrat Light"/>
                        <a:cs typeface="Montserrat Light"/>
                        <a:sym typeface="Montserrat Light"/>
                      </a:endParaRPr>
                    </a:p>
                  </a:txBody>
                  <a:tcPr marL="70535" marR="70535" marT="52906" marB="52906" anchor="ctr">
                    <a:lnL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D0FF">
                        <a:alpha val="1173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Numeric</a:t>
                      </a:r>
                      <a:endParaRPr sz="1200" b="1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70535" marR="70535" marT="52906" marB="52906" anchor="ctr">
                    <a:lnL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D0FF">
                        <a:alpha val="1173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-</a:t>
                      </a:r>
                      <a:endParaRPr sz="1200" b="1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70535" marR="70535" marT="52906" marB="52906" anchor="ctr">
                    <a:lnL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D0FF">
                        <a:alpha val="1173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House ID</a:t>
                      </a:r>
                      <a:endParaRPr sz="1200" b="1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70535" marR="70535" marT="52906" marB="52906" anchor="ctr">
                    <a:lnL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D0FF">
                        <a:alpha val="1173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728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dirty="0">
                          <a:solidFill>
                            <a:schemeClr val="dk1"/>
                          </a:solidFill>
                          <a:latin typeface="Montserrat Light"/>
                          <a:ea typeface="Montserrat Light"/>
                          <a:cs typeface="Montserrat Light"/>
                          <a:sym typeface="Montserrat Light"/>
                        </a:rPr>
                        <a:t>Price</a:t>
                      </a:r>
                      <a:endParaRPr sz="800" dirty="0">
                        <a:solidFill>
                          <a:schemeClr val="dk1"/>
                        </a:solidFill>
                        <a:latin typeface="Montserrat Light"/>
                        <a:ea typeface="Montserrat Light"/>
                        <a:cs typeface="Montserrat Light"/>
                        <a:sym typeface="Montserrat Light"/>
                      </a:endParaRPr>
                    </a:p>
                  </a:txBody>
                  <a:tcPr marL="70535" marR="70535" marT="52906" marB="52906" anchor="ctr">
                    <a:lnL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D0FF">
                        <a:alpha val="1173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Numeric</a:t>
                      </a:r>
                      <a:endParaRPr sz="1200" b="1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70535" marR="70535" marT="52906" marB="52906" anchor="ctr">
                    <a:lnL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D0FF">
                        <a:alpha val="1173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75K-7.7M</a:t>
                      </a:r>
                      <a:endParaRPr sz="1200" b="1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70535" marR="70535" marT="52906" marB="52906" anchor="ctr">
                    <a:lnL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D0FF">
                        <a:alpha val="1173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House price         ‘’ Target ‘’</a:t>
                      </a:r>
                      <a:endParaRPr sz="1200" b="1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70535" marR="70535" marT="52906" marB="52906" anchor="ctr">
                    <a:lnL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D0FF">
                        <a:alpha val="1173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9728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dirty="0">
                          <a:solidFill>
                            <a:schemeClr val="dk1"/>
                          </a:solidFill>
                          <a:latin typeface="Montserrat Light"/>
                          <a:ea typeface="Montserrat Light"/>
                          <a:cs typeface="Montserrat Light"/>
                          <a:sym typeface="Montserrat Light"/>
                        </a:rPr>
                        <a:t>Grade</a:t>
                      </a:r>
                      <a:endParaRPr sz="800" dirty="0">
                        <a:solidFill>
                          <a:schemeClr val="dk1"/>
                        </a:solidFill>
                        <a:latin typeface="Montserrat Light"/>
                        <a:ea typeface="Montserrat Light"/>
                        <a:cs typeface="Montserrat Light"/>
                        <a:sym typeface="Montserrat Light"/>
                      </a:endParaRPr>
                    </a:p>
                  </a:txBody>
                  <a:tcPr marL="70535" marR="70535" marT="52906" marB="52906" anchor="ctr">
                    <a:lnL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D0FF">
                        <a:alpha val="1173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Categorical</a:t>
                      </a:r>
                      <a:endParaRPr sz="1200" b="1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70535" marR="70535" marT="52906" marB="52906" anchor="ctr">
                    <a:lnL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D0FF">
                        <a:alpha val="1173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3-13</a:t>
                      </a:r>
                      <a:endParaRPr sz="1200" b="1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70535" marR="70535" marT="52906" marB="52906" anchor="ctr">
                    <a:lnL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D0FF">
                        <a:alpha val="1173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Overall grade</a:t>
                      </a:r>
                      <a:endParaRPr sz="1200" b="1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70535" marR="70535" marT="52906" marB="52906" anchor="ctr">
                    <a:lnL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D0FF">
                        <a:alpha val="1173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9728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dk1"/>
                          </a:solidFill>
                          <a:latin typeface="Montserrat Light"/>
                          <a:ea typeface="Montserrat Light"/>
                          <a:cs typeface="Montserrat Light"/>
                          <a:sym typeface="Montserrat Light"/>
                        </a:rPr>
                        <a:t>Condition</a:t>
                      </a:r>
                      <a:endParaRPr sz="800" dirty="0">
                        <a:solidFill>
                          <a:schemeClr val="dk1"/>
                        </a:solidFill>
                        <a:latin typeface="Montserrat Light"/>
                        <a:ea typeface="Montserrat Light"/>
                        <a:cs typeface="Montserrat Light"/>
                        <a:sym typeface="Montserrat Light"/>
                      </a:endParaRPr>
                    </a:p>
                  </a:txBody>
                  <a:tcPr marL="70535" marR="70535" marT="52906" marB="52906" anchor="ctr">
                    <a:lnL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D0FF">
                        <a:alpha val="1173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Categorical</a:t>
                      </a:r>
                      <a:endParaRPr sz="1200" b="1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70535" marR="70535" marT="52906" marB="52906" anchor="ctr">
                    <a:lnL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D0FF">
                        <a:alpha val="1173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1-5</a:t>
                      </a:r>
                      <a:endParaRPr sz="1200" b="1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70535" marR="70535" marT="52906" marB="52906" anchor="ctr">
                    <a:lnL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D0FF">
                        <a:alpha val="1173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Overall condition</a:t>
                      </a:r>
                      <a:endParaRPr sz="1200" b="1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70535" marR="70535" marT="52906" marB="52906" anchor="ctr">
                    <a:lnL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D0FF">
                        <a:alpha val="1173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9450840"/>
                  </a:ext>
                </a:extLst>
              </a:tr>
              <a:tr h="59728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dk1"/>
                          </a:solidFill>
                          <a:latin typeface="Montserrat Light"/>
                          <a:ea typeface="Montserrat Light"/>
                          <a:cs typeface="Montserrat Light"/>
                          <a:sym typeface="Montserrat Light"/>
                        </a:rPr>
                        <a:t>Date </a:t>
                      </a:r>
                      <a:endParaRPr sz="800" dirty="0">
                        <a:solidFill>
                          <a:schemeClr val="dk1"/>
                        </a:solidFill>
                        <a:latin typeface="Montserrat Light"/>
                        <a:ea typeface="Montserrat Light"/>
                        <a:cs typeface="Montserrat Light"/>
                        <a:sym typeface="Montserrat Light"/>
                      </a:endParaRPr>
                    </a:p>
                  </a:txBody>
                  <a:tcPr marL="70535" marR="70535" marT="52906" marB="52906" anchor="ctr">
                    <a:lnL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D0FF">
                        <a:alpha val="1173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Time-Stamp</a:t>
                      </a:r>
                      <a:endParaRPr sz="1200" b="1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70535" marR="70535" marT="52906" marB="52906" anchor="ctr">
                    <a:lnL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D0FF">
                        <a:alpha val="1173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-</a:t>
                      </a:r>
                      <a:endParaRPr sz="1200" b="1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70535" marR="70535" marT="52906" marB="52906" anchor="ctr">
                    <a:lnL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D0FF">
                        <a:alpha val="1173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House sale date</a:t>
                      </a:r>
                      <a:endParaRPr sz="1200" b="1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70535" marR="70535" marT="52906" marB="52906" anchor="ctr">
                    <a:lnL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D0FF">
                        <a:alpha val="1173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32404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581844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2" name="Google Shape;121;p17">
            <a:extLst>
              <a:ext uri="{FF2B5EF4-FFF2-40B4-BE49-F238E27FC236}">
                <a16:creationId xmlns:a16="http://schemas.microsoft.com/office/drawing/2014/main" id="{D1F0F2A8-ABC0-3D51-3DFD-01C0C479787F}"/>
              </a:ext>
            </a:extLst>
          </p:cNvPr>
          <p:cNvSpPr txBox="1">
            <a:spLocks/>
          </p:cNvSpPr>
          <p:nvPr/>
        </p:nvSpPr>
        <p:spPr>
          <a:xfrm>
            <a:off x="795827" y="660492"/>
            <a:ext cx="74334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dirty="0"/>
              <a:t>Data Cleaning  </a:t>
            </a:r>
          </a:p>
        </p:txBody>
      </p:sp>
      <p:sp>
        <p:nvSpPr>
          <p:cNvPr id="6" name="Google Shape;122;p17">
            <a:extLst>
              <a:ext uri="{FF2B5EF4-FFF2-40B4-BE49-F238E27FC236}">
                <a16:creationId xmlns:a16="http://schemas.microsoft.com/office/drawing/2014/main" id="{4D320A72-9050-813A-1729-0215A6B7B379}"/>
              </a:ext>
            </a:extLst>
          </p:cNvPr>
          <p:cNvSpPr txBox="1">
            <a:spLocks/>
          </p:cNvSpPr>
          <p:nvPr/>
        </p:nvSpPr>
        <p:spPr>
          <a:xfrm>
            <a:off x="855300" y="1171330"/>
            <a:ext cx="7433400" cy="35121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Light"/>
              <a:buChar char="●"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Light"/>
              <a:buChar char="○"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Light"/>
              <a:buChar char="■"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Light"/>
              <a:buChar char="●"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Light"/>
              <a:buChar char="○"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Light"/>
              <a:buChar char="■"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Light"/>
              <a:buChar char="●"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Light"/>
              <a:buChar char="○"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2400"/>
              <a:buFont typeface="Montserrat Light"/>
              <a:buChar char="■"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marL="342900" indent="-342900">
              <a:spcBef>
                <a:spcPts val="600"/>
              </a:spcBef>
              <a:spcAft>
                <a:spcPts val="600"/>
              </a:spcAft>
            </a:pPr>
            <a:endParaRPr lang="en-US" dirty="0"/>
          </a:p>
          <a:p>
            <a:pPr marL="342900" indent="-342900"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 Some of the houses have inaccurate information such as  houses without bedrooms or bathrooms    </a:t>
            </a:r>
            <a:r>
              <a:rPr lang="en-US" sz="1500" dirty="0"/>
              <a:t>( 0.07 % from total set )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</a:pPr>
            <a:endParaRPr lang="en-US" dirty="0"/>
          </a:p>
          <a:p>
            <a:pPr marL="342900" indent="-342900"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Some of the columns where unnecessary for our analysis . 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dirty="0"/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670805-88AB-8FD7-3060-33F676166118}"/>
              </a:ext>
            </a:extLst>
          </p:cNvPr>
          <p:cNvSpPr txBox="1"/>
          <p:nvPr/>
        </p:nvSpPr>
        <p:spPr>
          <a:xfrm>
            <a:off x="2765502" y="2949753"/>
            <a:ext cx="45645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ontserrat" panose="00000500000000000000" pitchFamily="2" charset="0"/>
              </a:rPr>
              <a:t>So we decided to drop them of our data set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1A0197-AFC8-1932-336F-90B7BDC3AF64}"/>
              </a:ext>
            </a:extLst>
          </p:cNvPr>
          <p:cNvSpPr txBox="1"/>
          <p:nvPr/>
        </p:nvSpPr>
        <p:spPr>
          <a:xfrm>
            <a:off x="2765502" y="4329119"/>
            <a:ext cx="45645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ontserrat" panose="00000500000000000000" pitchFamily="2" charset="0"/>
              </a:rPr>
              <a:t>So we decided to drop them of our data set </a:t>
            </a:r>
          </a:p>
        </p:txBody>
      </p:sp>
    </p:spTree>
    <p:extLst>
      <p:ext uri="{BB962C8B-B14F-4D97-AF65-F5344CB8AC3E}">
        <p14:creationId xmlns:p14="http://schemas.microsoft.com/office/powerpoint/2010/main" val="7292097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2" name="Google Shape;121;p17">
            <a:extLst>
              <a:ext uri="{FF2B5EF4-FFF2-40B4-BE49-F238E27FC236}">
                <a16:creationId xmlns:a16="http://schemas.microsoft.com/office/drawing/2014/main" id="{D1F0F2A8-ABC0-3D51-3DFD-01C0C479787F}"/>
              </a:ext>
            </a:extLst>
          </p:cNvPr>
          <p:cNvSpPr txBox="1">
            <a:spLocks/>
          </p:cNvSpPr>
          <p:nvPr/>
        </p:nvSpPr>
        <p:spPr>
          <a:xfrm>
            <a:off x="639709" y="247900"/>
            <a:ext cx="74334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dirty="0"/>
              <a:t>Pearson Correlation matrix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D7CC43-8E88-2528-614B-018635774CDC}"/>
              </a:ext>
            </a:extLst>
          </p:cNvPr>
          <p:cNvSpPr txBox="1"/>
          <p:nvPr/>
        </p:nvSpPr>
        <p:spPr>
          <a:xfrm>
            <a:off x="774759" y="2399830"/>
            <a:ext cx="291098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ontserrat" panose="00000500000000000000" pitchFamily="2" charset="0"/>
              </a:rPr>
              <a:t>What is the most important correlation between price and other characteristics ?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9CEC8A-6129-ADC9-AC3F-6260D384EF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1709" b="11799"/>
          <a:stretch/>
        </p:blipFill>
        <p:spPr>
          <a:xfrm>
            <a:off x="6054835" y="916414"/>
            <a:ext cx="329527" cy="37021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9D58136-5094-32B6-F186-C261B542EA57}"/>
              </a:ext>
            </a:extLst>
          </p:cNvPr>
          <p:cNvSpPr txBox="1"/>
          <p:nvPr/>
        </p:nvSpPr>
        <p:spPr>
          <a:xfrm>
            <a:off x="6325968" y="4398830"/>
            <a:ext cx="157271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solidFill>
                  <a:srgbClr val="0070C0"/>
                </a:solidFill>
                <a:latin typeface="Montserrat" panose="00000500000000000000" pitchFamily="2" charset="0"/>
              </a:rPr>
              <a:t>Longitude  coor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D1FAD35-5A49-02FD-A70B-4809C25F8C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9056" y="1404999"/>
            <a:ext cx="329527" cy="310924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95BF772-4EA4-319E-E933-E445A6B1D41F}"/>
              </a:ext>
            </a:extLst>
          </p:cNvPr>
          <p:cNvSpPr txBox="1"/>
          <p:nvPr/>
        </p:nvSpPr>
        <p:spPr>
          <a:xfrm>
            <a:off x="6358879" y="1034141"/>
            <a:ext cx="106289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solidFill>
                  <a:srgbClr val="0070C0"/>
                </a:solidFill>
                <a:latin typeface="Montserrat" panose="00000500000000000000" pitchFamily="2" charset="0"/>
              </a:rPr>
              <a:t>Bedrooms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D2ADA8-1E16-F6D9-7E06-597436095776}"/>
              </a:ext>
            </a:extLst>
          </p:cNvPr>
          <p:cNvSpPr txBox="1"/>
          <p:nvPr/>
        </p:nvSpPr>
        <p:spPr>
          <a:xfrm>
            <a:off x="6383664" y="1250086"/>
            <a:ext cx="93410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solidFill>
                  <a:srgbClr val="0070C0"/>
                </a:solidFill>
                <a:latin typeface="Montserrat" panose="00000500000000000000" pitchFamily="2" charset="0"/>
              </a:rPr>
              <a:t>Bathrooms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91B19C3-498B-817A-97C8-0EE5BECC7DE7}"/>
              </a:ext>
            </a:extLst>
          </p:cNvPr>
          <p:cNvSpPr txBox="1"/>
          <p:nvPr/>
        </p:nvSpPr>
        <p:spPr>
          <a:xfrm>
            <a:off x="6384362" y="1443824"/>
            <a:ext cx="109591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solidFill>
                  <a:srgbClr val="FF0000"/>
                </a:solidFill>
                <a:latin typeface="Montserrat" panose="00000500000000000000" pitchFamily="2" charset="0"/>
              </a:rPr>
              <a:t>Living area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9820EB0-D66F-7251-F3EF-5411918D2748}"/>
              </a:ext>
            </a:extLst>
          </p:cNvPr>
          <p:cNvSpPr txBox="1"/>
          <p:nvPr/>
        </p:nvSpPr>
        <p:spPr>
          <a:xfrm>
            <a:off x="6395617" y="1667176"/>
            <a:ext cx="99239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solidFill>
                  <a:srgbClr val="0070C0"/>
                </a:solidFill>
                <a:latin typeface="Montserrat" panose="00000500000000000000" pitchFamily="2" charset="0"/>
              </a:rPr>
              <a:t>Lot Area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D1784AE-5C69-8B15-04BB-9F96FDEC11A2}"/>
              </a:ext>
            </a:extLst>
          </p:cNvPr>
          <p:cNvSpPr txBox="1"/>
          <p:nvPr/>
        </p:nvSpPr>
        <p:spPr>
          <a:xfrm>
            <a:off x="6420440" y="1924857"/>
            <a:ext cx="74615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solidFill>
                  <a:srgbClr val="0070C0"/>
                </a:solidFill>
                <a:latin typeface="Montserrat" panose="00000500000000000000" pitchFamily="2" charset="0"/>
              </a:rPr>
              <a:t>floors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8313627-1D35-B7A9-BA05-ADC76016AD34}"/>
              </a:ext>
            </a:extLst>
          </p:cNvPr>
          <p:cNvSpPr txBox="1"/>
          <p:nvPr/>
        </p:nvSpPr>
        <p:spPr>
          <a:xfrm>
            <a:off x="6428342" y="2381675"/>
            <a:ext cx="74615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solidFill>
                  <a:srgbClr val="0070C0"/>
                </a:solidFill>
                <a:latin typeface="Montserrat" panose="00000500000000000000" pitchFamily="2" charset="0"/>
              </a:rPr>
              <a:t>view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D670AA6-768D-5B7C-42FA-1F368DDDD3FE}"/>
              </a:ext>
            </a:extLst>
          </p:cNvPr>
          <p:cNvSpPr txBox="1"/>
          <p:nvPr/>
        </p:nvSpPr>
        <p:spPr>
          <a:xfrm>
            <a:off x="6380486" y="2137006"/>
            <a:ext cx="127337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solidFill>
                  <a:srgbClr val="0070C0"/>
                </a:solidFill>
                <a:latin typeface="Montserrat" panose="00000500000000000000" pitchFamily="2" charset="0"/>
              </a:rPr>
              <a:t>waterfront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6725281-E53F-D188-5A78-3E8FEC71EB20}"/>
              </a:ext>
            </a:extLst>
          </p:cNvPr>
          <p:cNvSpPr txBox="1"/>
          <p:nvPr/>
        </p:nvSpPr>
        <p:spPr>
          <a:xfrm>
            <a:off x="6380006" y="2574898"/>
            <a:ext cx="110656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solidFill>
                  <a:srgbClr val="0070C0"/>
                </a:solidFill>
                <a:latin typeface="Montserrat" panose="00000500000000000000" pitchFamily="2" charset="0"/>
              </a:rPr>
              <a:t>condition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2FB16C9-BF56-4059-07B3-E37381AE95AD}"/>
              </a:ext>
            </a:extLst>
          </p:cNvPr>
          <p:cNvSpPr txBox="1"/>
          <p:nvPr/>
        </p:nvSpPr>
        <p:spPr>
          <a:xfrm>
            <a:off x="6406872" y="2775402"/>
            <a:ext cx="74615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solidFill>
                  <a:srgbClr val="FF0000"/>
                </a:solidFill>
                <a:latin typeface="Montserrat" panose="00000500000000000000" pitchFamily="2" charset="0"/>
              </a:rPr>
              <a:t>grade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782FF41-32E5-0449-AFEF-E1C0583608C4}"/>
              </a:ext>
            </a:extLst>
          </p:cNvPr>
          <p:cNvSpPr txBox="1"/>
          <p:nvPr/>
        </p:nvSpPr>
        <p:spPr>
          <a:xfrm>
            <a:off x="6360268" y="2998953"/>
            <a:ext cx="9507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dirty="0">
                <a:solidFill>
                  <a:srgbClr val="FF0000"/>
                </a:solidFill>
                <a:latin typeface="Montserrat" panose="00000500000000000000" pitchFamily="2" charset="0"/>
              </a:rPr>
              <a:t>Area without</a:t>
            </a:r>
          </a:p>
          <a:p>
            <a:r>
              <a:rPr lang="en-US" sz="700" b="1" dirty="0">
                <a:solidFill>
                  <a:srgbClr val="FF0000"/>
                </a:solidFill>
                <a:latin typeface="Montserrat" panose="00000500000000000000" pitchFamily="2" charset="0"/>
              </a:rPr>
              <a:t> basement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A6AB730-B40B-42E8-3AFE-F400D9028E6D}"/>
              </a:ext>
            </a:extLst>
          </p:cNvPr>
          <p:cNvSpPr txBox="1"/>
          <p:nvPr/>
        </p:nvSpPr>
        <p:spPr>
          <a:xfrm>
            <a:off x="6352413" y="3268076"/>
            <a:ext cx="111400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solidFill>
                  <a:srgbClr val="0070C0"/>
                </a:solidFill>
                <a:latin typeface="Montserrat" panose="00000500000000000000" pitchFamily="2" charset="0"/>
              </a:rPr>
              <a:t>Basement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450ED9E-9DD8-DEB5-4BFE-E2838F77E564}"/>
              </a:ext>
            </a:extLst>
          </p:cNvPr>
          <p:cNvSpPr txBox="1"/>
          <p:nvPr/>
        </p:nvSpPr>
        <p:spPr>
          <a:xfrm>
            <a:off x="6369672" y="3488834"/>
            <a:ext cx="99958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solidFill>
                  <a:srgbClr val="0070C0"/>
                </a:solidFill>
                <a:latin typeface="Montserrat" panose="00000500000000000000" pitchFamily="2" charset="0"/>
              </a:rPr>
              <a:t>Year built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74D8817-5040-A211-465C-C9F992AD8AA5}"/>
              </a:ext>
            </a:extLst>
          </p:cNvPr>
          <p:cNvSpPr txBox="1"/>
          <p:nvPr/>
        </p:nvSpPr>
        <p:spPr>
          <a:xfrm>
            <a:off x="6352172" y="3678418"/>
            <a:ext cx="149837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solidFill>
                  <a:srgbClr val="0070C0"/>
                </a:solidFill>
                <a:latin typeface="Montserrat" panose="00000500000000000000" pitchFamily="2" charset="0"/>
              </a:rPr>
              <a:t>Year renovated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09F6347-B5B9-0B54-83E1-FADD2578D03C}"/>
              </a:ext>
            </a:extLst>
          </p:cNvPr>
          <p:cNvSpPr txBox="1"/>
          <p:nvPr/>
        </p:nvSpPr>
        <p:spPr>
          <a:xfrm>
            <a:off x="6339666" y="3901770"/>
            <a:ext cx="105959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solidFill>
                  <a:srgbClr val="0070C0"/>
                </a:solidFill>
                <a:latin typeface="Montserrat" panose="00000500000000000000" pitchFamily="2" charset="0"/>
              </a:rPr>
              <a:t>ZIP code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CF9E085-C226-6C08-F4E9-7BFB7E3D08F9}"/>
              </a:ext>
            </a:extLst>
          </p:cNvPr>
          <p:cNvSpPr txBox="1"/>
          <p:nvPr/>
        </p:nvSpPr>
        <p:spPr>
          <a:xfrm>
            <a:off x="6325968" y="4146439"/>
            <a:ext cx="121270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solidFill>
                  <a:srgbClr val="0070C0"/>
                </a:solidFill>
                <a:latin typeface="Montserrat" panose="00000500000000000000" pitchFamily="2" charset="0"/>
              </a:rPr>
              <a:t>Lateral coor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379964D-4884-2934-A3BF-6540270BE433}"/>
              </a:ext>
            </a:extLst>
          </p:cNvPr>
          <p:cNvSpPr txBox="1"/>
          <p:nvPr/>
        </p:nvSpPr>
        <p:spPr>
          <a:xfrm>
            <a:off x="5952890" y="727805"/>
            <a:ext cx="7461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0070C0"/>
                </a:solidFill>
                <a:latin typeface="Montserrat" panose="00000500000000000000" pitchFamily="2" charset="0"/>
              </a:rPr>
              <a:t>Price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828AEE6-D56A-BD57-239B-6F693B1E6C9B}"/>
              </a:ext>
            </a:extLst>
          </p:cNvPr>
          <p:cNvSpPr txBox="1"/>
          <p:nvPr/>
        </p:nvSpPr>
        <p:spPr>
          <a:xfrm>
            <a:off x="7715754" y="4377271"/>
            <a:ext cx="90812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dirty="0">
                <a:solidFill>
                  <a:srgbClr val="0070C0"/>
                </a:solidFill>
                <a:latin typeface="Montserrat" panose="00000500000000000000" pitchFamily="2" charset="0"/>
              </a:rPr>
              <a:t>Legend</a:t>
            </a:r>
          </a:p>
        </p:txBody>
      </p:sp>
    </p:spTree>
    <p:extLst>
      <p:ext uri="{BB962C8B-B14F-4D97-AF65-F5344CB8AC3E}">
        <p14:creationId xmlns:p14="http://schemas.microsoft.com/office/powerpoint/2010/main" val="42692050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B848E9-B508-946A-42E5-F76EEA95A51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  <p:grpSp>
        <p:nvGrpSpPr>
          <p:cNvPr id="9" name="Google Shape;252;p28">
            <a:extLst>
              <a:ext uri="{FF2B5EF4-FFF2-40B4-BE49-F238E27FC236}">
                <a16:creationId xmlns:a16="http://schemas.microsoft.com/office/drawing/2014/main" id="{0CECCE3B-A4A8-0920-9757-F40B2E2EDC81}"/>
              </a:ext>
            </a:extLst>
          </p:cNvPr>
          <p:cNvGrpSpPr/>
          <p:nvPr/>
        </p:nvGrpSpPr>
        <p:grpSpPr>
          <a:xfrm>
            <a:off x="2483675" y="676451"/>
            <a:ext cx="3814835" cy="3790597"/>
            <a:chOff x="2662213" y="676344"/>
            <a:chExt cx="3814835" cy="3790597"/>
          </a:xfrm>
        </p:grpSpPr>
        <p:sp>
          <p:nvSpPr>
            <p:cNvPr id="10" name="Google Shape;253;p28">
              <a:extLst>
                <a:ext uri="{FF2B5EF4-FFF2-40B4-BE49-F238E27FC236}">
                  <a16:creationId xmlns:a16="http://schemas.microsoft.com/office/drawing/2014/main" id="{E002CF4C-98A1-9593-DC5C-025D3766E15C}"/>
                </a:ext>
              </a:extLst>
            </p:cNvPr>
            <p:cNvSpPr/>
            <p:nvPr/>
          </p:nvSpPr>
          <p:spPr>
            <a:xfrm rot="3600185">
              <a:off x="3169983" y="1184511"/>
              <a:ext cx="2774659" cy="2774659"/>
            </a:xfrm>
            <a:prstGeom prst="blockArc">
              <a:avLst>
                <a:gd name="adj1" fmla="val 12622480"/>
                <a:gd name="adj2" fmla="val 19781569"/>
                <a:gd name="adj3" fmla="val 20773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254;p28">
              <a:extLst>
                <a:ext uri="{FF2B5EF4-FFF2-40B4-BE49-F238E27FC236}">
                  <a16:creationId xmlns:a16="http://schemas.microsoft.com/office/drawing/2014/main" id="{C14C54EF-AC20-AAD5-D1F5-4CF5287D791C}"/>
                </a:ext>
              </a:extLst>
            </p:cNvPr>
            <p:cNvSpPr/>
            <p:nvPr/>
          </p:nvSpPr>
          <p:spPr>
            <a:xfrm rot="10800000">
              <a:off x="3183490" y="1163229"/>
              <a:ext cx="2774700" cy="2774700"/>
            </a:xfrm>
            <a:prstGeom prst="blockArc">
              <a:avLst>
                <a:gd name="adj1" fmla="val 12622480"/>
                <a:gd name="adj2" fmla="val 19662822"/>
                <a:gd name="adj3" fmla="val 2072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55;p28">
              <a:extLst>
                <a:ext uri="{FF2B5EF4-FFF2-40B4-BE49-F238E27FC236}">
                  <a16:creationId xmlns:a16="http://schemas.microsoft.com/office/drawing/2014/main" id="{1312FCF0-65F8-DDA4-F59D-042DCB1DAA5C}"/>
                </a:ext>
              </a:extLst>
            </p:cNvPr>
            <p:cNvSpPr/>
            <p:nvPr/>
          </p:nvSpPr>
          <p:spPr>
            <a:xfrm rot="-3600185">
              <a:off x="3194618" y="1184114"/>
              <a:ext cx="2774659" cy="2774659"/>
            </a:xfrm>
            <a:prstGeom prst="blockArc">
              <a:avLst>
                <a:gd name="adj1" fmla="val 12622480"/>
                <a:gd name="adj2" fmla="val 19703271"/>
                <a:gd name="adj3" fmla="val 2085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grpSp>
          <p:nvGrpSpPr>
            <p:cNvPr id="13" name="Google Shape;256;p28">
              <a:extLst>
                <a:ext uri="{FF2B5EF4-FFF2-40B4-BE49-F238E27FC236}">
                  <a16:creationId xmlns:a16="http://schemas.microsoft.com/office/drawing/2014/main" id="{1FEBF039-5023-4F98-AE76-45329ED5A0C7}"/>
                </a:ext>
              </a:extLst>
            </p:cNvPr>
            <p:cNvGrpSpPr/>
            <p:nvPr/>
          </p:nvGrpSpPr>
          <p:grpSpPr>
            <a:xfrm rot="-7200165">
              <a:off x="3337679" y="2826785"/>
              <a:ext cx="585011" cy="585536"/>
              <a:chOff x="1967628" y="812211"/>
              <a:chExt cx="588000" cy="588000"/>
            </a:xfrm>
          </p:grpSpPr>
          <p:sp>
            <p:nvSpPr>
              <p:cNvPr id="23" name="Google Shape;257;p28">
                <a:extLst>
                  <a:ext uri="{FF2B5EF4-FFF2-40B4-BE49-F238E27FC236}">
                    <a16:creationId xmlns:a16="http://schemas.microsoft.com/office/drawing/2014/main" id="{127973D3-667D-3016-F8EC-4BFC6E7C3763}"/>
                  </a:ext>
                </a:extLst>
              </p:cNvPr>
              <p:cNvSpPr/>
              <p:nvPr/>
            </p:nvSpPr>
            <p:spPr>
              <a:xfrm rot="39023">
                <a:off x="1970909" y="815492"/>
                <a:ext cx="581437" cy="581437"/>
              </a:xfrm>
              <a:prstGeom prst="pie">
                <a:avLst>
                  <a:gd name="adj1" fmla="val 6190354"/>
                  <a:gd name="adj2" fmla="val 14996165"/>
                </a:avLst>
              </a:prstGeom>
              <a:solidFill>
                <a:schemeClr val="accent1"/>
              </a:solidFill>
              <a:ln>
                <a:noFill/>
              </a:ln>
              <a:effectLst>
                <a:outerShdw blurRad="142875" algn="bl" rotWithShape="0">
                  <a:srgbClr val="000000">
                    <a:alpha val="43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258;p28">
                <a:extLst>
                  <a:ext uri="{FF2B5EF4-FFF2-40B4-BE49-F238E27FC236}">
                    <a16:creationId xmlns:a16="http://schemas.microsoft.com/office/drawing/2014/main" id="{8215B169-08E8-BCFC-FF7D-3D2941646C10}"/>
                  </a:ext>
                </a:extLst>
              </p:cNvPr>
              <p:cNvSpPr/>
              <p:nvPr/>
            </p:nvSpPr>
            <p:spPr>
              <a:xfrm rot="10800000">
                <a:off x="1970875" y="815525"/>
                <a:ext cx="581400" cy="581400"/>
              </a:xfrm>
              <a:prstGeom prst="pie">
                <a:avLst>
                  <a:gd name="adj1" fmla="val 4028252"/>
                  <a:gd name="adj2" fmla="val 17183677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" name="Google Shape;259;p28">
              <a:extLst>
                <a:ext uri="{FF2B5EF4-FFF2-40B4-BE49-F238E27FC236}">
                  <a16:creationId xmlns:a16="http://schemas.microsoft.com/office/drawing/2014/main" id="{36F62A0A-091A-064C-43D8-05B27877BDE4}"/>
                </a:ext>
              </a:extLst>
            </p:cNvPr>
            <p:cNvGrpSpPr/>
            <p:nvPr/>
          </p:nvGrpSpPr>
          <p:grpSpPr>
            <a:xfrm>
              <a:off x="4264097" y="1180331"/>
              <a:ext cx="585001" cy="585530"/>
              <a:chOff x="1970048" y="811613"/>
              <a:chExt cx="588000" cy="588000"/>
            </a:xfrm>
          </p:grpSpPr>
          <p:sp>
            <p:nvSpPr>
              <p:cNvPr id="21" name="Google Shape;260;p28">
                <a:extLst>
                  <a:ext uri="{FF2B5EF4-FFF2-40B4-BE49-F238E27FC236}">
                    <a16:creationId xmlns:a16="http://schemas.microsoft.com/office/drawing/2014/main" id="{69C3BB78-DB78-38B3-29F8-664423F61E25}"/>
                  </a:ext>
                </a:extLst>
              </p:cNvPr>
              <p:cNvSpPr/>
              <p:nvPr/>
            </p:nvSpPr>
            <p:spPr>
              <a:xfrm rot="39023">
                <a:off x="1973329" y="814894"/>
                <a:ext cx="581437" cy="581437"/>
              </a:xfrm>
              <a:prstGeom prst="pie">
                <a:avLst>
                  <a:gd name="adj1" fmla="val 6190354"/>
                  <a:gd name="adj2" fmla="val 14996165"/>
                </a:avLst>
              </a:prstGeom>
              <a:solidFill>
                <a:schemeClr val="accent4"/>
              </a:solidFill>
              <a:ln>
                <a:noFill/>
              </a:ln>
              <a:effectLst>
                <a:outerShdw blurRad="142875" algn="bl" rotWithShape="0">
                  <a:srgbClr val="000000">
                    <a:alpha val="43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61;p28">
                <a:extLst>
                  <a:ext uri="{FF2B5EF4-FFF2-40B4-BE49-F238E27FC236}">
                    <a16:creationId xmlns:a16="http://schemas.microsoft.com/office/drawing/2014/main" id="{CD1E41A9-E3CC-590D-073B-9A6DD1AC2AE5}"/>
                  </a:ext>
                </a:extLst>
              </p:cNvPr>
              <p:cNvSpPr/>
              <p:nvPr/>
            </p:nvSpPr>
            <p:spPr>
              <a:xfrm rot="10800000">
                <a:off x="1973295" y="814927"/>
                <a:ext cx="581400" cy="581400"/>
              </a:xfrm>
              <a:prstGeom prst="pie">
                <a:avLst>
                  <a:gd name="adj1" fmla="val 4028252"/>
                  <a:gd name="adj2" fmla="val 17183677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" name="Google Shape;262;p28">
              <a:extLst>
                <a:ext uri="{FF2B5EF4-FFF2-40B4-BE49-F238E27FC236}">
                  <a16:creationId xmlns:a16="http://schemas.microsoft.com/office/drawing/2014/main" id="{2423F434-7F87-E62F-3749-ACC088DECFA0}"/>
                </a:ext>
              </a:extLst>
            </p:cNvPr>
            <p:cNvGrpSpPr/>
            <p:nvPr/>
          </p:nvGrpSpPr>
          <p:grpSpPr>
            <a:xfrm rot="7200165">
              <a:off x="5229930" y="2804716"/>
              <a:ext cx="585011" cy="585536"/>
              <a:chOff x="1977085" y="811649"/>
              <a:chExt cx="588000" cy="588000"/>
            </a:xfrm>
          </p:grpSpPr>
          <p:sp>
            <p:nvSpPr>
              <p:cNvPr id="19" name="Google Shape;263;p28">
                <a:extLst>
                  <a:ext uri="{FF2B5EF4-FFF2-40B4-BE49-F238E27FC236}">
                    <a16:creationId xmlns:a16="http://schemas.microsoft.com/office/drawing/2014/main" id="{CF9938A5-9A33-D0C2-9158-8D07C33A1CD8}"/>
                  </a:ext>
                </a:extLst>
              </p:cNvPr>
              <p:cNvSpPr/>
              <p:nvPr/>
            </p:nvSpPr>
            <p:spPr>
              <a:xfrm rot="39023">
                <a:off x="1980366" y="814930"/>
                <a:ext cx="581437" cy="581437"/>
              </a:xfrm>
              <a:prstGeom prst="pie">
                <a:avLst>
                  <a:gd name="adj1" fmla="val 6190354"/>
                  <a:gd name="adj2" fmla="val 14996165"/>
                </a:avLst>
              </a:prstGeom>
              <a:solidFill>
                <a:schemeClr val="accent3"/>
              </a:solidFill>
              <a:ln>
                <a:noFill/>
              </a:ln>
              <a:effectLst>
                <a:outerShdw blurRad="142875" algn="bl" rotWithShape="0">
                  <a:srgbClr val="000000">
                    <a:alpha val="43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64;p28">
                <a:extLst>
                  <a:ext uri="{FF2B5EF4-FFF2-40B4-BE49-F238E27FC236}">
                    <a16:creationId xmlns:a16="http://schemas.microsoft.com/office/drawing/2014/main" id="{F53D904B-5906-F533-D442-065433C8DE05}"/>
                  </a:ext>
                </a:extLst>
              </p:cNvPr>
              <p:cNvSpPr/>
              <p:nvPr/>
            </p:nvSpPr>
            <p:spPr>
              <a:xfrm rot="10800000">
                <a:off x="1980332" y="814963"/>
                <a:ext cx="581400" cy="581400"/>
              </a:xfrm>
              <a:prstGeom prst="pie">
                <a:avLst>
                  <a:gd name="adj1" fmla="val 4028252"/>
                  <a:gd name="adj2" fmla="val 17183677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" name="Google Shape;265;p28">
              <a:extLst>
                <a:ext uri="{FF2B5EF4-FFF2-40B4-BE49-F238E27FC236}">
                  <a16:creationId xmlns:a16="http://schemas.microsoft.com/office/drawing/2014/main" id="{E13BE4C9-1CE7-7ECE-121B-C04BFF83E756}"/>
                </a:ext>
              </a:extLst>
            </p:cNvPr>
            <p:cNvSpPr txBox="1"/>
            <p:nvPr/>
          </p:nvSpPr>
          <p:spPr>
            <a:xfrm>
              <a:off x="4334550" y="1255312"/>
              <a:ext cx="509100" cy="26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7" name="Google Shape;266;p28">
              <a:extLst>
                <a:ext uri="{FF2B5EF4-FFF2-40B4-BE49-F238E27FC236}">
                  <a16:creationId xmlns:a16="http://schemas.microsoft.com/office/drawing/2014/main" id="{F6D4A5AC-9752-8509-A40A-7A92656EF0F7}"/>
                </a:ext>
              </a:extLst>
            </p:cNvPr>
            <p:cNvSpPr txBox="1"/>
            <p:nvPr/>
          </p:nvSpPr>
          <p:spPr>
            <a:xfrm>
              <a:off x="3375648" y="2887440"/>
              <a:ext cx="509100" cy="26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 dirty="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endParaRPr sz="16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8" name="Google Shape;267;p28">
              <a:extLst>
                <a:ext uri="{FF2B5EF4-FFF2-40B4-BE49-F238E27FC236}">
                  <a16:creationId xmlns:a16="http://schemas.microsoft.com/office/drawing/2014/main" id="{680894F7-FC87-ABB6-73CE-A8E63D7B6783}"/>
                </a:ext>
              </a:extLst>
            </p:cNvPr>
            <p:cNvSpPr txBox="1"/>
            <p:nvPr/>
          </p:nvSpPr>
          <p:spPr>
            <a:xfrm>
              <a:off x="5281877" y="2857865"/>
              <a:ext cx="509100" cy="26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 dirty="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endParaRPr sz="16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cxnSp>
        <p:nvCxnSpPr>
          <p:cNvPr id="25" name="Google Shape;251;p28">
            <a:extLst>
              <a:ext uri="{FF2B5EF4-FFF2-40B4-BE49-F238E27FC236}">
                <a16:creationId xmlns:a16="http://schemas.microsoft.com/office/drawing/2014/main" id="{03C9BAE2-BD2D-6E94-0FF7-4730B80BA922}"/>
              </a:ext>
            </a:extLst>
          </p:cNvPr>
          <p:cNvCxnSpPr/>
          <p:nvPr/>
        </p:nvCxnSpPr>
        <p:spPr>
          <a:xfrm>
            <a:off x="4987175" y="3769105"/>
            <a:ext cx="1286700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oval" w="med" len="med"/>
          </a:ln>
        </p:spPr>
      </p:cxnSp>
      <p:cxnSp>
        <p:nvCxnSpPr>
          <p:cNvPr id="26" name="Google Shape;248;p28">
            <a:extLst>
              <a:ext uri="{FF2B5EF4-FFF2-40B4-BE49-F238E27FC236}">
                <a16:creationId xmlns:a16="http://schemas.microsoft.com/office/drawing/2014/main" id="{9C339349-5595-C41B-F87D-7A2A3B0E4131}"/>
              </a:ext>
            </a:extLst>
          </p:cNvPr>
          <p:cNvCxnSpPr/>
          <p:nvPr/>
        </p:nvCxnSpPr>
        <p:spPr>
          <a:xfrm>
            <a:off x="5299047" y="1541926"/>
            <a:ext cx="12867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oval" w="med" len="med"/>
          </a:ln>
        </p:spPr>
      </p:cxnSp>
      <p:cxnSp>
        <p:nvCxnSpPr>
          <p:cNvPr id="27" name="Google Shape;245;p28">
            <a:extLst>
              <a:ext uri="{FF2B5EF4-FFF2-40B4-BE49-F238E27FC236}">
                <a16:creationId xmlns:a16="http://schemas.microsoft.com/office/drawing/2014/main" id="{8ACD1BAF-9BBF-4891-463D-B369E1420C03}"/>
              </a:ext>
            </a:extLst>
          </p:cNvPr>
          <p:cNvCxnSpPr/>
          <p:nvPr/>
        </p:nvCxnSpPr>
        <p:spPr>
          <a:xfrm rot="10800000">
            <a:off x="2497230" y="2222338"/>
            <a:ext cx="633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oval" w="med" len="med"/>
          </a:ln>
        </p:spPr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2E0679CD-9E81-0049-820A-9A8E0C961A6A}"/>
              </a:ext>
            </a:extLst>
          </p:cNvPr>
          <p:cNvSpPr txBox="1"/>
          <p:nvPr/>
        </p:nvSpPr>
        <p:spPr>
          <a:xfrm>
            <a:off x="6680807" y="1159499"/>
            <a:ext cx="221043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ontserrat" panose="00000500000000000000" pitchFamily="2" charset="0"/>
              </a:rPr>
              <a:t>Square-Ft living</a:t>
            </a:r>
            <a:br>
              <a:rPr lang="en-US" dirty="0">
                <a:latin typeface="Montserrat" panose="00000500000000000000" pitchFamily="2" charset="0"/>
              </a:rPr>
            </a:br>
            <a:br>
              <a:rPr lang="en-US" dirty="0">
                <a:latin typeface="Montserrat" panose="00000500000000000000" pitchFamily="2" charset="0"/>
              </a:rPr>
            </a:br>
            <a:r>
              <a:rPr lang="en-US" sz="1200" dirty="0">
                <a:latin typeface="Montserrat" panose="00000500000000000000" pitchFamily="2" charset="0"/>
              </a:rPr>
              <a:t>Total area of interior living space  .</a:t>
            </a:r>
            <a:br>
              <a:rPr lang="en-US" dirty="0">
                <a:latin typeface="Montserrat" panose="00000500000000000000" pitchFamily="2" charset="0"/>
              </a:rPr>
            </a:br>
            <a:r>
              <a:rPr lang="en-US" dirty="0">
                <a:latin typeface="Montserrat" panose="00000500000000000000" pitchFamily="2" charset="0"/>
              </a:rPr>
              <a:t>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5291C1B-3316-3606-5B48-277417CE73AE}"/>
              </a:ext>
            </a:extLst>
          </p:cNvPr>
          <p:cNvSpPr txBox="1"/>
          <p:nvPr/>
        </p:nvSpPr>
        <p:spPr>
          <a:xfrm>
            <a:off x="6395279" y="3307095"/>
            <a:ext cx="2074127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ontserrat" panose="00000500000000000000" pitchFamily="2" charset="0"/>
              </a:rPr>
              <a:t>Grade</a:t>
            </a:r>
            <a:br>
              <a:rPr lang="en-US" dirty="0">
                <a:latin typeface="Montserrat" panose="00000500000000000000" pitchFamily="2" charset="0"/>
              </a:rPr>
            </a:br>
            <a:br>
              <a:rPr lang="en-US" dirty="0">
                <a:latin typeface="Montserrat" panose="00000500000000000000" pitchFamily="2" charset="0"/>
              </a:rPr>
            </a:br>
            <a:r>
              <a:rPr lang="en-US" sz="1200" dirty="0">
                <a:latin typeface="Montserrat" panose="00000500000000000000" pitchFamily="2" charset="0"/>
              </a:rPr>
              <a:t>Overall grade given to the housing unit, based on King County</a:t>
            </a:r>
          </a:p>
          <a:p>
            <a:r>
              <a:rPr lang="en-US" sz="1200" dirty="0">
                <a:latin typeface="Montserrat" panose="00000500000000000000" pitchFamily="2" charset="0"/>
              </a:rPr>
              <a:t>grading system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A96853A-BE36-C520-D753-E0E82796E5EC}"/>
              </a:ext>
            </a:extLst>
          </p:cNvPr>
          <p:cNvSpPr txBox="1"/>
          <p:nvPr/>
        </p:nvSpPr>
        <p:spPr>
          <a:xfrm>
            <a:off x="464982" y="1682719"/>
            <a:ext cx="207412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ontserrat" panose="00000500000000000000" pitchFamily="2" charset="0"/>
              </a:rPr>
              <a:t>Square-Ft above </a:t>
            </a:r>
            <a:br>
              <a:rPr lang="en-US" dirty="0">
                <a:latin typeface="Montserrat" panose="00000500000000000000" pitchFamily="2" charset="0"/>
              </a:rPr>
            </a:br>
            <a:br>
              <a:rPr lang="en-US" sz="1200" dirty="0">
                <a:latin typeface="Montserrat" panose="00000500000000000000" pitchFamily="2" charset="0"/>
              </a:rPr>
            </a:br>
            <a:r>
              <a:rPr lang="en-US" sz="1200" dirty="0">
                <a:latin typeface="Montserrat" panose="00000500000000000000" pitchFamily="2" charset="0"/>
              </a:rPr>
              <a:t>The area of the house without the basement </a:t>
            </a:r>
            <a:endParaRPr lang="en-US" dirty="0">
              <a:latin typeface="Montserrat" panose="00000500000000000000" pitchFamily="2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AFC8197-31AF-9A1E-494C-9BFD16B75910}"/>
              </a:ext>
            </a:extLst>
          </p:cNvPr>
          <p:cNvSpPr txBox="1"/>
          <p:nvPr/>
        </p:nvSpPr>
        <p:spPr>
          <a:xfrm>
            <a:off x="3827538" y="2341316"/>
            <a:ext cx="1166047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700" dirty="0">
                <a:latin typeface="Montserrat" panose="00000500000000000000" pitchFamily="2" charset="0"/>
              </a:rPr>
              <a:t>Price</a:t>
            </a:r>
          </a:p>
        </p:txBody>
      </p:sp>
      <p:sp>
        <p:nvSpPr>
          <p:cNvPr id="2" name="Google Shape;121;p17">
            <a:extLst>
              <a:ext uri="{FF2B5EF4-FFF2-40B4-BE49-F238E27FC236}">
                <a16:creationId xmlns:a16="http://schemas.microsoft.com/office/drawing/2014/main" id="{C883011E-2BF0-B184-BF5C-3C9FEF89811F}"/>
              </a:ext>
            </a:extLst>
          </p:cNvPr>
          <p:cNvSpPr txBox="1">
            <a:spLocks/>
          </p:cNvSpPr>
          <p:nvPr/>
        </p:nvSpPr>
        <p:spPr>
          <a:xfrm>
            <a:off x="639709" y="247900"/>
            <a:ext cx="74334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2000" dirty="0"/>
              <a:t>Top 3 features correlated with price </a:t>
            </a:r>
          </a:p>
        </p:txBody>
      </p:sp>
    </p:spTree>
    <p:extLst>
      <p:ext uri="{BB962C8B-B14F-4D97-AF65-F5344CB8AC3E}">
        <p14:creationId xmlns:p14="http://schemas.microsoft.com/office/powerpoint/2010/main" val="42257594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874FB95-BE8B-6D64-C878-B9497D220C1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  <p:sp>
        <p:nvSpPr>
          <p:cNvPr id="8" name="Google Shape;121;p17">
            <a:extLst>
              <a:ext uri="{FF2B5EF4-FFF2-40B4-BE49-F238E27FC236}">
                <a16:creationId xmlns:a16="http://schemas.microsoft.com/office/drawing/2014/main" id="{455CA3AF-57B9-B763-106A-CD9822BACE8B}"/>
              </a:ext>
            </a:extLst>
          </p:cNvPr>
          <p:cNvSpPr txBox="1">
            <a:spLocks/>
          </p:cNvSpPr>
          <p:nvPr/>
        </p:nvSpPr>
        <p:spPr>
          <a:xfrm>
            <a:off x="550499" y="485793"/>
            <a:ext cx="4408077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2500" dirty="0"/>
              <a:t>Grade and price boxplot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D42FBD-2A54-6226-7F9D-491D0525FDD8}"/>
              </a:ext>
            </a:extLst>
          </p:cNvPr>
          <p:cNvSpPr txBox="1"/>
          <p:nvPr/>
        </p:nvSpPr>
        <p:spPr>
          <a:xfrm>
            <a:off x="134534" y="1617643"/>
            <a:ext cx="284478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ontserrat" panose="00000500000000000000" pitchFamily="2" charset="0"/>
              </a:rPr>
              <a:t>We can tell that when house grade goes to higher ranks the price of the house will also goes up 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8A2673-7258-6264-FF03-699A4C2CFF2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</a:blip>
          <a:stretch>
            <a:fillRect/>
          </a:stretch>
        </p:blipFill>
        <p:spPr>
          <a:xfrm>
            <a:off x="3093743" y="1373554"/>
            <a:ext cx="5816388" cy="31184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11C9C58-8E2A-B230-D346-6C533CB4350D}"/>
              </a:ext>
            </a:extLst>
          </p:cNvPr>
          <p:cNvSpPr txBox="1"/>
          <p:nvPr/>
        </p:nvSpPr>
        <p:spPr>
          <a:xfrm>
            <a:off x="134534" y="3192962"/>
            <a:ext cx="28447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ontserrat" panose="00000500000000000000" pitchFamily="2" charset="0"/>
              </a:rPr>
              <a:t>When house grade goes up , price variation will decrease . 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C5C634-49C8-73FA-51F7-87127A5080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6701535" y="1261520"/>
            <a:ext cx="487286" cy="3172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492AF0E-AEF7-29FB-901A-95EF4E6E25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6168452" y="1261520"/>
            <a:ext cx="487286" cy="317248"/>
          </a:xfrm>
          <a:prstGeom prst="rect">
            <a:avLst/>
          </a:prstGeom>
        </p:spPr>
      </p:pic>
      <p:sp>
        <p:nvSpPr>
          <p:cNvPr id="10" name="Callout: Line 9">
            <a:extLst>
              <a:ext uri="{FF2B5EF4-FFF2-40B4-BE49-F238E27FC236}">
                <a16:creationId xmlns:a16="http://schemas.microsoft.com/office/drawing/2014/main" id="{97565342-15CA-A81A-940D-E0801A47AB84}"/>
              </a:ext>
            </a:extLst>
          </p:cNvPr>
          <p:cNvSpPr/>
          <p:nvPr/>
        </p:nvSpPr>
        <p:spPr>
          <a:xfrm>
            <a:off x="7249209" y="513910"/>
            <a:ext cx="1527653" cy="615937"/>
          </a:xfrm>
          <a:prstGeom prst="borderCallout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latin typeface="Montserrat" panose="00000500000000000000" pitchFamily="2" charset="0"/>
              </a:rPr>
              <a:t>Grade 8 &amp; 9 have the most price variations </a:t>
            </a:r>
          </a:p>
        </p:txBody>
      </p:sp>
    </p:spTree>
    <p:extLst>
      <p:ext uri="{BB962C8B-B14F-4D97-AF65-F5344CB8AC3E}">
        <p14:creationId xmlns:p14="http://schemas.microsoft.com/office/powerpoint/2010/main" val="38933770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874FB95-BE8B-6D64-C878-B9497D220C1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  <p:sp>
        <p:nvSpPr>
          <p:cNvPr id="8" name="Google Shape;121;p17">
            <a:extLst>
              <a:ext uri="{FF2B5EF4-FFF2-40B4-BE49-F238E27FC236}">
                <a16:creationId xmlns:a16="http://schemas.microsoft.com/office/drawing/2014/main" id="{455CA3AF-57B9-B763-106A-CD9822BACE8B}"/>
              </a:ext>
            </a:extLst>
          </p:cNvPr>
          <p:cNvSpPr txBox="1">
            <a:spLocks/>
          </p:cNvSpPr>
          <p:nvPr/>
        </p:nvSpPr>
        <p:spPr>
          <a:xfrm>
            <a:off x="550499" y="485793"/>
            <a:ext cx="74334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2500" dirty="0"/>
              <a:t>Square-ft living and price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D42FBD-2A54-6226-7F9D-491D0525FDD8}"/>
              </a:ext>
            </a:extLst>
          </p:cNvPr>
          <p:cNvSpPr txBox="1"/>
          <p:nvPr/>
        </p:nvSpPr>
        <p:spPr>
          <a:xfrm>
            <a:off x="141967" y="2192898"/>
            <a:ext cx="328517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ontserrat" panose="00000500000000000000" pitchFamily="2" charset="0"/>
              </a:rPr>
              <a:t>We can tell that when house total square-ft living area increase , house price will also  increase . 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5260AD5-2C76-A4EC-6B35-707EACF127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3844" y="1128364"/>
            <a:ext cx="3908584" cy="38182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859444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874FB95-BE8B-6D64-C878-B9497D220C1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  <p:sp>
        <p:nvSpPr>
          <p:cNvPr id="8" name="Google Shape;121;p17">
            <a:extLst>
              <a:ext uri="{FF2B5EF4-FFF2-40B4-BE49-F238E27FC236}">
                <a16:creationId xmlns:a16="http://schemas.microsoft.com/office/drawing/2014/main" id="{455CA3AF-57B9-B763-106A-CD9822BACE8B}"/>
              </a:ext>
            </a:extLst>
          </p:cNvPr>
          <p:cNvSpPr txBox="1">
            <a:spLocks/>
          </p:cNvSpPr>
          <p:nvPr/>
        </p:nvSpPr>
        <p:spPr>
          <a:xfrm>
            <a:off x="550499" y="485793"/>
            <a:ext cx="74334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2500" dirty="0"/>
              <a:t>Square-ft above and price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D42FBD-2A54-6226-7F9D-491D0525FDD8}"/>
              </a:ext>
            </a:extLst>
          </p:cNvPr>
          <p:cNvSpPr txBox="1"/>
          <p:nvPr/>
        </p:nvSpPr>
        <p:spPr>
          <a:xfrm>
            <a:off x="114715" y="2098877"/>
            <a:ext cx="393953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ontserrat" panose="00000500000000000000" pitchFamily="2" charset="0"/>
              </a:rPr>
              <a:t>We can tell that when house total square-ft above area increase( area without the basement )  , house price will also  increase .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7D26687-46F5-5C7D-1010-A09C0E5777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212" y="882093"/>
            <a:ext cx="3879289" cy="39792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456629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2"/>
          <p:cNvSpPr txBox="1">
            <a:spLocks noGrp="1"/>
          </p:cNvSpPr>
          <p:nvPr>
            <p:ph type="ctrTitle"/>
          </p:nvPr>
        </p:nvSpPr>
        <p:spPr>
          <a:xfrm>
            <a:off x="685800" y="1771550"/>
            <a:ext cx="7772400" cy="1600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House Sales in King County </a:t>
            </a:r>
            <a:r>
              <a:rPr lang="en-US" sz="4500" dirty="0"/>
              <a:t>Washington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365;p38">
            <a:extLst>
              <a:ext uri="{FF2B5EF4-FFF2-40B4-BE49-F238E27FC236}">
                <a16:creationId xmlns:a16="http://schemas.microsoft.com/office/drawing/2014/main" id="{116A2A41-77DB-2891-E6A8-D7429B925FA2}"/>
              </a:ext>
            </a:extLst>
          </p:cNvPr>
          <p:cNvSpPr/>
          <p:nvPr/>
        </p:nvSpPr>
        <p:spPr>
          <a:xfrm rot="16200000">
            <a:off x="-63148" y="3717441"/>
            <a:ext cx="710952" cy="219774"/>
          </a:xfrm>
          <a:prstGeom prst="homePlate">
            <a:avLst>
              <a:gd name="adj" fmla="val 32030"/>
            </a:avLst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9" name="Google Shape;365;p38">
            <a:extLst>
              <a:ext uri="{FF2B5EF4-FFF2-40B4-BE49-F238E27FC236}">
                <a16:creationId xmlns:a16="http://schemas.microsoft.com/office/drawing/2014/main" id="{1F9B0ED3-5621-50C9-4B5A-6885547FF0AE}"/>
              </a:ext>
            </a:extLst>
          </p:cNvPr>
          <p:cNvSpPr/>
          <p:nvPr/>
        </p:nvSpPr>
        <p:spPr>
          <a:xfrm rot="16200000">
            <a:off x="-63148" y="3888193"/>
            <a:ext cx="710952" cy="219774"/>
          </a:xfrm>
          <a:prstGeom prst="homePlate">
            <a:avLst>
              <a:gd name="adj" fmla="val 32030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8" name="Google Shape;365;p38">
            <a:extLst>
              <a:ext uri="{FF2B5EF4-FFF2-40B4-BE49-F238E27FC236}">
                <a16:creationId xmlns:a16="http://schemas.microsoft.com/office/drawing/2014/main" id="{06BCCB4F-3ACE-69DB-9616-B9318BAFF6E1}"/>
              </a:ext>
            </a:extLst>
          </p:cNvPr>
          <p:cNvSpPr/>
          <p:nvPr/>
        </p:nvSpPr>
        <p:spPr>
          <a:xfrm rot="16200000">
            <a:off x="-62968" y="4064349"/>
            <a:ext cx="710952" cy="219774"/>
          </a:xfrm>
          <a:prstGeom prst="homePlate">
            <a:avLst>
              <a:gd name="adj" fmla="val 32030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7" name="Google Shape;365;p38">
            <a:extLst>
              <a:ext uri="{FF2B5EF4-FFF2-40B4-BE49-F238E27FC236}">
                <a16:creationId xmlns:a16="http://schemas.microsoft.com/office/drawing/2014/main" id="{3261027C-863B-A332-6F1B-D7E6C39FAB9C}"/>
              </a:ext>
            </a:extLst>
          </p:cNvPr>
          <p:cNvSpPr/>
          <p:nvPr/>
        </p:nvSpPr>
        <p:spPr>
          <a:xfrm rot="16200000">
            <a:off x="-63148" y="4273781"/>
            <a:ext cx="710952" cy="219774"/>
          </a:xfrm>
          <a:prstGeom prst="homePlate">
            <a:avLst>
              <a:gd name="adj" fmla="val 32030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0D04DD-F01C-3C59-CFE0-99B3C821710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  <p:sp>
        <p:nvSpPr>
          <p:cNvPr id="3" name="Google Shape;358;p38">
            <a:extLst>
              <a:ext uri="{FF2B5EF4-FFF2-40B4-BE49-F238E27FC236}">
                <a16:creationId xmlns:a16="http://schemas.microsoft.com/office/drawing/2014/main" id="{F22AAD78-4DBC-60E1-B3E8-1B48FFE5BC0B}"/>
              </a:ext>
            </a:extLst>
          </p:cNvPr>
          <p:cNvSpPr/>
          <p:nvPr/>
        </p:nvSpPr>
        <p:spPr>
          <a:xfrm>
            <a:off x="4949222" y="3975568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DEC</a:t>
            </a:r>
            <a:endParaRPr sz="1000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" name="Google Shape;359;p38">
            <a:extLst>
              <a:ext uri="{FF2B5EF4-FFF2-40B4-BE49-F238E27FC236}">
                <a16:creationId xmlns:a16="http://schemas.microsoft.com/office/drawing/2014/main" id="{EDC4B0ED-92FF-7E3C-1347-87EFB22BECB9}"/>
              </a:ext>
            </a:extLst>
          </p:cNvPr>
          <p:cNvSpPr/>
          <p:nvPr/>
        </p:nvSpPr>
        <p:spPr>
          <a:xfrm>
            <a:off x="4371965" y="3975568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NOV</a:t>
            </a:r>
            <a:endParaRPr sz="1000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" name="Google Shape;360;p38">
            <a:extLst>
              <a:ext uri="{FF2B5EF4-FFF2-40B4-BE49-F238E27FC236}">
                <a16:creationId xmlns:a16="http://schemas.microsoft.com/office/drawing/2014/main" id="{B50DFBBA-3322-484B-CBA4-54B3655079E0}"/>
              </a:ext>
            </a:extLst>
          </p:cNvPr>
          <p:cNvSpPr/>
          <p:nvPr/>
        </p:nvSpPr>
        <p:spPr>
          <a:xfrm>
            <a:off x="3821525" y="3975568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OCT</a:t>
            </a:r>
            <a:endParaRPr sz="1000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" name="Google Shape;361;p38">
            <a:extLst>
              <a:ext uri="{FF2B5EF4-FFF2-40B4-BE49-F238E27FC236}">
                <a16:creationId xmlns:a16="http://schemas.microsoft.com/office/drawing/2014/main" id="{8545AB5C-03B8-425F-BF89-5F37D4B92366}"/>
              </a:ext>
            </a:extLst>
          </p:cNvPr>
          <p:cNvSpPr/>
          <p:nvPr/>
        </p:nvSpPr>
        <p:spPr>
          <a:xfrm>
            <a:off x="3281429" y="3975568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SEP</a:t>
            </a:r>
            <a:endParaRPr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" name="Google Shape;362;p38">
            <a:extLst>
              <a:ext uri="{FF2B5EF4-FFF2-40B4-BE49-F238E27FC236}">
                <a16:creationId xmlns:a16="http://schemas.microsoft.com/office/drawing/2014/main" id="{BC98DEBE-B74D-D80F-6E49-91D8FA1A1FA3}"/>
              </a:ext>
            </a:extLst>
          </p:cNvPr>
          <p:cNvSpPr/>
          <p:nvPr/>
        </p:nvSpPr>
        <p:spPr>
          <a:xfrm>
            <a:off x="2706455" y="3975568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AUG</a:t>
            </a:r>
            <a:endParaRPr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" name="Google Shape;363;p38">
            <a:extLst>
              <a:ext uri="{FF2B5EF4-FFF2-40B4-BE49-F238E27FC236}">
                <a16:creationId xmlns:a16="http://schemas.microsoft.com/office/drawing/2014/main" id="{488052C2-EFC9-9D84-36FD-332D3996A68F}"/>
              </a:ext>
            </a:extLst>
          </p:cNvPr>
          <p:cNvSpPr/>
          <p:nvPr/>
        </p:nvSpPr>
        <p:spPr>
          <a:xfrm>
            <a:off x="2120998" y="3975568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JUL</a:t>
            </a:r>
            <a:endParaRPr sz="10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" name="Google Shape;364;p38">
            <a:extLst>
              <a:ext uri="{FF2B5EF4-FFF2-40B4-BE49-F238E27FC236}">
                <a16:creationId xmlns:a16="http://schemas.microsoft.com/office/drawing/2014/main" id="{D20C993F-F81A-DF9D-6321-D3F816FAE1E9}"/>
              </a:ext>
            </a:extLst>
          </p:cNvPr>
          <p:cNvSpPr/>
          <p:nvPr/>
        </p:nvSpPr>
        <p:spPr>
          <a:xfrm>
            <a:off x="1539243" y="3975568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JUN</a:t>
            </a:r>
            <a:endParaRPr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" name="Google Shape;365;p38">
            <a:extLst>
              <a:ext uri="{FF2B5EF4-FFF2-40B4-BE49-F238E27FC236}">
                <a16:creationId xmlns:a16="http://schemas.microsoft.com/office/drawing/2014/main" id="{5C43A5A2-1057-D847-EC83-BEFBC5735A38}"/>
              </a:ext>
            </a:extLst>
          </p:cNvPr>
          <p:cNvSpPr/>
          <p:nvPr/>
        </p:nvSpPr>
        <p:spPr>
          <a:xfrm>
            <a:off x="970917" y="3975568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MAY</a:t>
            </a:r>
            <a:endParaRPr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" name="Google Shape;365;p38">
            <a:extLst>
              <a:ext uri="{FF2B5EF4-FFF2-40B4-BE49-F238E27FC236}">
                <a16:creationId xmlns:a16="http://schemas.microsoft.com/office/drawing/2014/main" id="{F8B449B9-A874-48CB-9544-6CC0CA3D2BE1}"/>
              </a:ext>
            </a:extLst>
          </p:cNvPr>
          <p:cNvSpPr/>
          <p:nvPr/>
        </p:nvSpPr>
        <p:spPr>
          <a:xfrm>
            <a:off x="8322619" y="3975568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MAY</a:t>
            </a:r>
            <a:endParaRPr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" name="Google Shape;366;p38">
            <a:extLst>
              <a:ext uri="{FF2B5EF4-FFF2-40B4-BE49-F238E27FC236}">
                <a16:creationId xmlns:a16="http://schemas.microsoft.com/office/drawing/2014/main" id="{D41362AD-2218-FC3F-D4C7-B04F0E9D6922}"/>
              </a:ext>
            </a:extLst>
          </p:cNvPr>
          <p:cNvSpPr/>
          <p:nvPr/>
        </p:nvSpPr>
        <p:spPr>
          <a:xfrm>
            <a:off x="7755023" y="3975568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APR</a:t>
            </a:r>
            <a:endParaRPr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" name="Google Shape;367;p38">
            <a:extLst>
              <a:ext uri="{FF2B5EF4-FFF2-40B4-BE49-F238E27FC236}">
                <a16:creationId xmlns:a16="http://schemas.microsoft.com/office/drawing/2014/main" id="{2A6C5B0F-8D2B-1454-55ED-7E26233C8676}"/>
              </a:ext>
            </a:extLst>
          </p:cNvPr>
          <p:cNvSpPr/>
          <p:nvPr/>
        </p:nvSpPr>
        <p:spPr>
          <a:xfrm>
            <a:off x="7186697" y="3975568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MAR</a:t>
            </a:r>
            <a:endParaRPr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" name="Google Shape;368;p38">
            <a:extLst>
              <a:ext uri="{FF2B5EF4-FFF2-40B4-BE49-F238E27FC236}">
                <a16:creationId xmlns:a16="http://schemas.microsoft.com/office/drawing/2014/main" id="{5B2BFD5A-248D-640F-6F1A-22C624F477A1}"/>
              </a:ext>
            </a:extLst>
          </p:cNvPr>
          <p:cNvSpPr/>
          <p:nvPr/>
        </p:nvSpPr>
        <p:spPr>
          <a:xfrm>
            <a:off x="6618371" y="3975568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FEB</a:t>
            </a:r>
            <a:endParaRPr sz="10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" name="Google Shape;369;p38">
            <a:extLst>
              <a:ext uri="{FF2B5EF4-FFF2-40B4-BE49-F238E27FC236}">
                <a16:creationId xmlns:a16="http://schemas.microsoft.com/office/drawing/2014/main" id="{8E086F6B-2E2B-44E7-0510-3F8299501B9A}"/>
              </a:ext>
            </a:extLst>
          </p:cNvPr>
          <p:cNvSpPr/>
          <p:nvPr/>
        </p:nvSpPr>
        <p:spPr>
          <a:xfrm>
            <a:off x="6050045" y="3975568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JAN</a:t>
            </a:r>
            <a:endParaRPr sz="10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6" name="Google Shape;383;p38">
            <a:extLst>
              <a:ext uri="{FF2B5EF4-FFF2-40B4-BE49-F238E27FC236}">
                <a16:creationId xmlns:a16="http://schemas.microsoft.com/office/drawing/2014/main" id="{570AA195-8B5B-E0D3-FEFF-D69F6F79700E}"/>
              </a:ext>
            </a:extLst>
          </p:cNvPr>
          <p:cNvCxnSpPr>
            <a:cxnSpLocks/>
          </p:cNvCxnSpPr>
          <p:nvPr/>
        </p:nvCxnSpPr>
        <p:spPr>
          <a:xfrm rot="10800000">
            <a:off x="6241832" y="3537056"/>
            <a:ext cx="0" cy="498600"/>
          </a:xfrm>
          <a:prstGeom prst="straightConnector1">
            <a:avLst/>
          </a:prstGeom>
          <a:ln>
            <a:headEnd type="oval" w="med" len="med"/>
            <a:tailEnd type="oval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Google Shape;383;p38">
            <a:extLst>
              <a:ext uri="{FF2B5EF4-FFF2-40B4-BE49-F238E27FC236}">
                <a16:creationId xmlns:a16="http://schemas.microsoft.com/office/drawing/2014/main" id="{0ABCFFA1-B946-3FBE-BD52-C05E262D24E4}"/>
              </a:ext>
            </a:extLst>
          </p:cNvPr>
          <p:cNvCxnSpPr>
            <a:cxnSpLocks/>
          </p:cNvCxnSpPr>
          <p:nvPr/>
        </p:nvCxnSpPr>
        <p:spPr>
          <a:xfrm rot="10800000">
            <a:off x="7654941" y="3537056"/>
            <a:ext cx="0" cy="498600"/>
          </a:xfrm>
          <a:prstGeom prst="straightConnector1">
            <a:avLst/>
          </a:prstGeom>
          <a:ln>
            <a:headEnd type="oval" w="med" len="med"/>
            <a:tailEnd type="oval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Google Shape;383;p38">
            <a:extLst>
              <a:ext uri="{FF2B5EF4-FFF2-40B4-BE49-F238E27FC236}">
                <a16:creationId xmlns:a16="http://schemas.microsoft.com/office/drawing/2014/main" id="{C37E094B-0C8B-7045-9577-C19763BF06A5}"/>
              </a:ext>
            </a:extLst>
          </p:cNvPr>
          <p:cNvCxnSpPr>
            <a:cxnSpLocks/>
          </p:cNvCxnSpPr>
          <p:nvPr/>
        </p:nvCxnSpPr>
        <p:spPr>
          <a:xfrm rot="10800000">
            <a:off x="8878466" y="3537056"/>
            <a:ext cx="0" cy="498600"/>
          </a:xfrm>
          <a:prstGeom prst="straightConnector1">
            <a:avLst/>
          </a:prstGeom>
          <a:ln>
            <a:headEnd type="oval" w="med" len="med"/>
            <a:tailEnd type="oval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B66C21F8-D411-18AF-AEF6-AD8DD362E620}"/>
              </a:ext>
            </a:extLst>
          </p:cNvPr>
          <p:cNvSpPr txBox="1"/>
          <p:nvPr/>
        </p:nvSpPr>
        <p:spPr>
          <a:xfrm>
            <a:off x="5775554" y="3222323"/>
            <a:ext cx="11374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Montserrat" panose="00000500000000000000" pitchFamily="2" charset="0"/>
              </a:rPr>
              <a:t>925(</a:t>
            </a:r>
            <a:r>
              <a:rPr lang="en-US" sz="1100" dirty="0">
                <a:solidFill>
                  <a:schemeClr val="accent3">
                    <a:lumMod val="50000"/>
                  </a:schemeClr>
                </a:solidFill>
                <a:latin typeface="Montserrat" panose="00000500000000000000" pitchFamily="2" charset="0"/>
              </a:rPr>
              <a:t>514M$)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EB7CB4A-ACBE-E11D-0118-E2B05C61691B}"/>
              </a:ext>
            </a:extLst>
          </p:cNvPr>
          <p:cNvSpPr txBox="1"/>
          <p:nvPr/>
        </p:nvSpPr>
        <p:spPr>
          <a:xfrm>
            <a:off x="7155090" y="3262644"/>
            <a:ext cx="119986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Montserrat" panose="00000500000000000000" pitchFamily="2" charset="0"/>
              </a:rPr>
              <a:t>1772(</a:t>
            </a:r>
            <a:r>
              <a:rPr lang="en-US" sz="1100" dirty="0">
                <a:solidFill>
                  <a:schemeClr val="accent3">
                    <a:lumMod val="50000"/>
                  </a:schemeClr>
                </a:solidFill>
                <a:latin typeface="Montserrat" panose="00000500000000000000" pitchFamily="2" charset="0"/>
              </a:rPr>
              <a:t>1.02B$)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11A85E2-712C-0972-E831-FE02B5EFA8C8}"/>
              </a:ext>
            </a:extLst>
          </p:cNvPr>
          <p:cNvSpPr txBox="1"/>
          <p:nvPr/>
        </p:nvSpPr>
        <p:spPr>
          <a:xfrm>
            <a:off x="8211721" y="3240194"/>
            <a:ext cx="123537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Montserrat" panose="00000500000000000000" pitchFamily="2" charset="0"/>
              </a:rPr>
              <a:t>608(</a:t>
            </a:r>
            <a:r>
              <a:rPr lang="en-US" sz="1100" dirty="0">
                <a:solidFill>
                  <a:schemeClr val="accent3">
                    <a:lumMod val="50000"/>
                  </a:schemeClr>
                </a:solidFill>
                <a:latin typeface="Montserrat" panose="00000500000000000000" pitchFamily="2" charset="0"/>
              </a:rPr>
              <a:t>360M$)</a:t>
            </a:r>
          </a:p>
        </p:txBody>
      </p:sp>
      <p:cxnSp>
        <p:nvCxnSpPr>
          <p:cNvPr id="22" name="Google Shape;383;p38">
            <a:extLst>
              <a:ext uri="{FF2B5EF4-FFF2-40B4-BE49-F238E27FC236}">
                <a16:creationId xmlns:a16="http://schemas.microsoft.com/office/drawing/2014/main" id="{E0010CAE-7A4C-D3B1-851E-F006C6E5E84C}"/>
              </a:ext>
            </a:extLst>
          </p:cNvPr>
          <p:cNvCxnSpPr>
            <a:cxnSpLocks/>
          </p:cNvCxnSpPr>
          <p:nvPr/>
        </p:nvCxnSpPr>
        <p:spPr>
          <a:xfrm rot="10800000">
            <a:off x="7077569" y="4315437"/>
            <a:ext cx="0" cy="498600"/>
          </a:xfrm>
          <a:prstGeom prst="straightConnector1">
            <a:avLst/>
          </a:prstGeom>
          <a:ln>
            <a:headEnd type="oval" w="med" len="med"/>
            <a:tailEnd type="oval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Google Shape;383;p38">
            <a:extLst>
              <a:ext uri="{FF2B5EF4-FFF2-40B4-BE49-F238E27FC236}">
                <a16:creationId xmlns:a16="http://schemas.microsoft.com/office/drawing/2014/main" id="{5CF286E6-5407-E16A-5802-1AC8F34B6CEE}"/>
              </a:ext>
            </a:extLst>
          </p:cNvPr>
          <p:cNvCxnSpPr>
            <a:cxnSpLocks/>
          </p:cNvCxnSpPr>
          <p:nvPr/>
        </p:nvCxnSpPr>
        <p:spPr>
          <a:xfrm rot="10800000">
            <a:off x="8356603" y="4315437"/>
            <a:ext cx="0" cy="498600"/>
          </a:xfrm>
          <a:prstGeom prst="straightConnector1">
            <a:avLst/>
          </a:prstGeom>
          <a:ln>
            <a:headEnd type="oval" w="med" len="med"/>
            <a:tailEnd type="oval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07E7FB31-973E-2BFC-0D06-5F66C86A2B3E}"/>
              </a:ext>
            </a:extLst>
          </p:cNvPr>
          <p:cNvSpPr txBox="1"/>
          <p:nvPr/>
        </p:nvSpPr>
        <p:spPr>
          <a:xfrm>
            <a:off x="6509312" y="4834741"/>
            <a:ext cx="118146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Montserrat" panose="00000500000000000000" pitchFamily="2" charset="0"/>
              </a:rPr>
              <a:t>1192(</a:t>
            </a:r>
            <a:r>
              <a:rPr lang="en-US" sz="1100" dirty="0">
                <a:solidFill>
                  <a:schemeClr val="accent3">
                    <a:lumMod val="50000"/>
                  </a:schemeClr>
                </a:solidFill>
                <a:latin typeface="Montserrat" panose="00000500000000000000" pitchFamily="2" charset="0"/>
              </a:rPr>
              <a:t>634M$)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04D80EC-8E96-A0D3-4340-B0DB914EB58A}"/>
              </a:ext>
            </a:extLst>
          </p:cNvPr>
          <p:cNvSpPr txBox="1"/>
          <p:nvPr/>
        </p:nvSpPr>
        <p:spPr>
          <a:xfrm>
            <a:off x="7846285" y="4805312"/>
            <a:ext cx="11829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Montserrat" panose="00000500000000000000" pitchFamily="2" charset="0"/>
              </a:rPr>
              <a:t>2101(</a:t>
            </a:r>
            <a:r>
              <a:rPr lang="en-US" sz="1100" dirty="0">
                <a:solidFill>
                  <a:schemeClr val="accent3">
                    <a:lumMod val="50000"/>
                  </a:schemeClr>
                </a:solidFill>
                <a:latin typeface="Montserrat" panose="00000500000000000000" pitchFamily="2" charset="0"/>
              </a:rPr>
              <a:t>1.25B$)</a:t>
            </a:r>
          </a:p>
        </p:txBody>
      </p:sp>
      <p:cxnSp>
        <p:nvCxnSpPr>
          <p:cNvPr id="26" name="Google Shape;383;p38">
            <a:extLst>
              <a:ext uri="{FF2B5EF4-FFF2-40B4-BE49-F238E27FC236}">
                <a16:creationId xmlns:a16="http://schemas.microsoft.com/office/drawing/2014/main" id="{DC02185F-964D-9E93-AC3D-0C30C5BDCB37}"/>
              </a:ext>
            </a:extLst>
          </p:cNvPr>
          <p:cNvCxnSpPr/>
          <p:nvPr/>
        </p:nvCxnSpPr>
        <p:spPr>
          <a:xfrm rot="10800000">
            <a:off x="1463993" y="3539729"/>
            <a:ext cx="0" cy="498600"/>
          </a:xfrm>
          <a:prstGeom prst="straightConnector1">
            <a:avLst/>
          </a:prstGeom>
          <a:ln>
            <a:headEnd type="oval" w="med" len="med"/>
            <a:tailEnd type="oval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Google Shape;383;p38">
            <a:extLst>
              <a:ext uri="{FF2B5EF4-FFF2-40B4-BE49-F238E27FC236}">
                <a16:creationId xmlns:a16="http://schemas.microsoft.com/office/drawing/2014/main" id="{17AF7563-26DE-4BED-B09D-CD95032648D0}"/>
              </a:ext>
            </a:extLst>
          </p:cNvPr>
          <p:cNvCxnSpPr/>
          <p:nvPr/>
        </p:nvCxnSpPr>
        <p:spPr>
          <a:xfrm rot="10800000">
            <a:off x="2751887" y="3539729"/>
            <a:ext cx="0" cy="498600"/>
          </a:xfrm>
          <a:prstGeom prst="straightConnector1">
            <a:avLst/>
          </a:prstGeom>
          <a:ln>
            <a:headEnd type="oval" w="med" len="med"/>
            <a:tailEnd type="oval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8" name="Google Shape;383;p38">
            <a:extLst>
              <a:ext uri="{FF2B5EF4-FFF2-40B4-BE49-F238E27FC236}">
                <a16:creationId xmlns:a16="http://schemas.microsoft.com/office/drawing/2014/main" id="{15C9A4E0-FF19-6827-7F40-287E36999009}"/>
              </a:ext>
            </a:extLst>
          </p:cNvPr>
          <p:cNvCxnSpPr/>
          <p:nvPr/>
        </p:nvCxnSpPr>
        <p:spPr>
          <a:xfrm rot="10800000">
            <a:off x="3893591" y="3537056"/>
            <a:ext cx="0" cy="498600"/>
          </a:xfrm>
          <a:prstGeom prst="straightConnector1">
            <a:avLst/>
          </a:prstGeom>
          <a:ln>
            <a:headEnd type="oval" w="med" len="med"/>
            <a:tailEnd type="oval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" name="Google Shape;383;p38">
            <a:extLst>
              <a:ext uri="{FF2B5EF4-FFF2-40B4-BE49-F238E27FC236}">
                <a16:creationId xmlns:a16="http://schemas.microsoft.com/office/drawing/2014/main" id="{A9151CFB-20E0-7761-DD8E-53053FC30D43}"/>
              </a:ext>
            </a:extLst>
          </p:cNvPr>
          <p:cNvCxnSpPr/>
          <p:nvPr/>
        </p:nvCxnSpPr>
        <p:spPr>
          <a:xfrm rot="10800000">
            <a:off x="5020964" y="3537056"/>
            <a:ext cx="0" cy="498600"/>
          </a:xfrm>
          <a:prstGeom prst="straightConnector1">
            <a:avLst/>
          </a:prstGeom>
          <a:ln>
            <a:headEnd type="oval" w="med" len="med"/>
            <a:tailEnd type="oval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8FAF7789-9AB0-5B48-028C-F1102BE2AB47}"/>
              </a:ext>
            </a:extLst>
          </p:cNvPr>
          <p:cNvSpPr txBox="1"/>
          <p:nvPr/>
        </p:nvSpPr>
        <p:spPr>
          <a:xfrm>
            <a:off x="2266618" y="3240194"/>
            <a:ext cx="118062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Montserrat" panose="00000500000000000000" pitchFamily="2" charset="0"/>
              </a:rPr>
              <a:t>2089(</a:t>
            </a:r>
            <a:r>
              <a:rPr lang="en-US" sz="1100" dirty="0">
                <a:solidFill>
                  <a:schemeClr val="accent3">
                    <a:lumMod val="50000"/>
                  </a:schemeClr>
                </a:solidFill>
                <a:latin typeface="Montserrat" panose="00000500000000000000" pitchFamily="2" charset="0"/>
              </a:rPr>
              <a:t>1.2B$</a:t>
            </a:r>
            <a:r>
              <a:rPr lang="en-US" sz="1100" dirty="0">
                <a:solidFill>
                  <a:schemeClr val="tx1"/>
                </a:solidFill>
                <a:latin typeface="Montserrat" panose="00000500000000000000" pitchFamily="2" charset="0"/>
              </a:rPr>
              <a:t>)</a:t>
            </a:r>
            <a:endParaRPr lang="en-US" sz="1100" dirty="0">
              <a:solidFill>
                <a:schemeClr val="accent3">
                  <a:lumMod val="50000"/>
                </a:schemeClr>
              </a:solidFill>
              <a:latin typeface="Montserrat" panose="00000500000000000000" pitchFamily="2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E5CBEED-F7BD-720D-1037-9974FBC0F3C5}"/>
              </a:ext>
            </a:extLst>
          </p:cNvPr>
          <p:cNvSpPr txBox="1"/>
          <p:nvPr/>
        </p:nvSpPr>
        <p:spPr>
          <a:xfrm>
            <a:off x="937292" y="3235718"/>
            <a:ext cx="123537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Montserrat" panose="00000500000000000000" pitchFamily="2" charset="0"/>
              </a:rPr>
              <a:t>1667</a:t>
            </a:r>
            <a:r>
              <a:rPr lang="en-US" sz="1100" dirty="0">
                <a:solidFill>
                  <a:schemeClr val="accent3">
                    <a:lumMod val="50000"/>
                  </a:schemeClr>
                </a:solidFill>
                <a:latin typeface="Montserrat" panose="00000500000000000000" pitchFamily="2" charset="0"/>
              </a:rPr>
              <a:t>(969M$)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C698C63-F38D-EDD9-7DB5-9D6D9291029F}"/>
              </a:ext>
            </a:extLst>
          </p:cNvPr>
          <p:cNvSpPr txBox="1"/>
          <p:nvPr/>
        </p:nvSpPr>
        <p:spPr>
          <a:xfrm>
            <a:off x="4587635" y="3237431"/>
            <a:ext cx="12353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Montserrat" panose="00000500000000000000" pitchFamily="2" charset="0"/>
              </a:rPr>
              <a:t>1340(</a:t>
            </a:r>
            <a:r>
              <a:rPr lang="en-US" sz="1100" dirty="0">
                <a:solidFill>
                  <a:schemeClr val="accent3">
                    <a:lumMod val="50000"/>
                  </a:schemeClr>
                </a:solidFill>
                <a:latin typeface="Montserrat" panose="00000500000000000000" pitchFamily="2" charset="0"/>
              </a:rPr>
              <a:t>735M$)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71D60F0-D40B-4F03-B699-7CBD40790E94}"/>
              </a:ext>
            </a:extLst>
          </p:cNvPr>
          <p:cNvSpPr txBox="1"/>
          <p:nvPr/>
        </p:nvSpPr>
        <p:spPr>
          <a:xfrm>
            <a:off x="3407008" y="3231866"/>
            <a:ext cx="12794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Montserrat" panose="00000500000000000000" pitchFamily="2" charset="0"/>
              </a:rPr>
              <a:t>1693(</a:t>
            </a:r>
            <a:r>
              <a:rPr lang="en-US" sz="1100" dirty="0">
                <a:solidFill>
                  <a:schemeClr val="accent3">
                    <a:lumMod val="50000"/>
                  </a:schemeClr>
                </a:solidFill>
                <a:latin typeface="Montserrat" panose="00000500000000000000" pitchFamily="2" charset="0"/>
              </a:rPr>
              <a:t>938M$)</a:t>
            </a:r>
          </a:p>
        </p:txBody>
      </p:sp>
      <p:cxnSp>
        <p:nvCxnSpPr>
          <p:cNvPr id="34" name="Google Shape;383;p38">
            <a:extLst>
              <a:ext uri="{FF2B5EF4-FFF2-40B4-BE49-F238E27FC236}">
                <a16:creationId xmlns:a16="http://schemas.microsoft.com/office/drawing/2014/main" id="{67CA467C-066A-B3BF-EDAC-A13723C39DC3}"/>
              </a:ext>
            </a:extLst>
          </p:cNvPr>
          <p:cNvCxnSpPr/>
          <p:nvPr/>
        </p:nvCxnSpPr>
        <p:spPr>
          <a:xfrm rot="10800000">
            <a:off x="2130015" y="4276728"/>
            <a:ext cx="0" cy="498600"/>
          </a:xfrm>
          <a:prstGeom prst="straightConnector1">
            <a:avLst/>
          </a:prstGeom>
          <a:ln>
            <a:headEnd type="oval" w="med" len="med"/>
            <a:tailEnd type="oval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" name="Google Shape;383;p38">
            <a:extLst>
              <a:ext uri="{FF2B5EF4-FFF2-40B4-BE49-F238E27FC236}">
                <a16:creationId xmlns:a16="http://schemas.microsoft.com/office/drawing/2014/main" id="{212882F8-C31C-3064-4EB2-542FA040CA59}"/>
              </a:ext>
            </a:extLst>
          </p:cNvPr>
          <p:cNvCxnSpPr/>
          <p:nvPr/>
        </p:nvCxnSpPr>
        <p:spPr>
          <a:xfrm rot="10800000">
            <a:off x="3348494" y="4270127"/>
            <a:ext cx="0" cy="498600"/>
          </a:xfrm>
          <a:prstGeom prst="straightConnector1">
            <a:avLst/>
          </a:prstGeom>
          <a:ln>
            <a:headEnd type="oval" w="med" len="med"/>
            <a:tailEnd type="oval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6" name="Google Shape;383;p38">
            <a:extLst>
              <a:ext uri="{FF2B5EF4-FFF2-40B4-BE49-F238E27FC236}">
                <a16:creationId xmlns:a16="http://schemas.microsoft.com/office/drawing/2014/main" id="{1F88BA83-AED1-ECAA-A261-C5339ABE4DBC}"/>
              </a:ext>
            </a:extLst>
          </p:cNvPr>
          <p:cNvCxnSpPr/>
          <p:nvPr/>
        </p:nvCxnSpPr>
        <p:spPr>
          <a:xfrm rot="10800000">
            <a:off x="4405474" y="4276728"/>
            <a:ext cx="0" cy="498600"/>
          </a:xfrm>
          <a:prstGeom prst="straightConnector1">
            <a:avLst/>
          </a:prstGeom>
          <a:ln>
            <a:headEnd type="oval" w="med" len="med"/>
            <a:tailEnd type="oval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" name="Google Shape;383;p38">
            <a:extLst>
              <a:ext uri="{FF2B5EF4-FFF2-40B4-BE49-F238E27FC236}">
                <a16:creationId xmlns:a16="http://schemas.microsoft.com/office/drawing/2014/main" id="{C118FCE2-36B0-FE08-A5B6-DCF7A06BA70B}"/>
              </a:ext>
            </a:extLst>
          </p:cNvPr>
          <p:cNvCxnSpPr/>
          <p:nvPr/>
        </p:nvCxnSpPr>
        <p:spPr>
          <a:xfrm rot="10800000">
            <a:off x="5571404" y="4270127"/>
            <a:ext cx="0" cy="498600"/>
          </a:xfrm>
          <a:prstGeom prst="straightConnector1">
            <a:avLst/>
          </a:prstGeom>
          <a:ln>
            <a:headEnd type="oval" w="med" len="med"/>
            <a:tailEnd type="oval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A55112AC-92AE-49EB-08D8-8538EE426B2A}"/>
              </a:ext>
            </a:extLst>
          </p:cNvPr>
          <p:cNvSpPr txBox="1"/>
          <p:nvPr/>
        </p:nvSpPr>
        <p:spPr>
          <a:xfrm>
            <a:off x="2935242" y="4812154"/>
            <a:ext cx="10151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Montserrat" panose="00000500000000000000" pitchFamily="2" charset="0"/>
              </a:rPr>
              <a:t>1846</a:t>
            </a:r>
            <a:r>
              <a:rPr lang="en-US" sz="1100" dirty="0">
                <a:solidFill>
                  <a:schemeClr val="accent3">
                    <a:lumMod val="50000"/>
                  </a:schemeClr>
                </a:solidFill>
                <a:latin typeface="Montserrat" panose="00000500000000000000" pitchFamily="2" charset="0"/>
              </a:rPr>
              <a:t>(1B$)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231FBF0-6BF9-6809-80F4-864933BA795A}"/>
              </a:ext>
            </a:extLst>
          </p:cNvPr>
          <p:cNvSpPr txBox="1"/>
          <p:nvPr/>
        </p:nvSpPr>
        <p:spPr>
          <a:xfrm>
            <a:off x="3991752" y="4784779"/>
            <a:ext cx="102921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Montserrat" panose="00000500000000000000" pitchFamily="2" charset="0"/>
              </a:rPr>
              <a:t>1771(</a:t>
            </a:r>
            <a:r>
              <a:rPr lang="en-US" sz="1100" dirty="0">
                <a:solidFill>
                  <a:schemeClr val="accent3">
                    <a:lumMod val="50000"/>
                  </a:schemeClr>
                </a:solidFill>
                <a:latin typeface="Montserrat" panose="00000500000000000000" pitchFamily="2" charset="0"/>
              </a:rPr>
              <a:t>1B$)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5D9CD66-A3B7-BB8F-C8C3-3099CE35040E}"/>
              </a:ext>
            </a:extLst>
          </p:cNvPr>
          <p:cNvSpPr txBox="1"/>
          <p:nvPr/>
        </p:nvSpPr>
        <p:spPr>
          <a:xfrm>
            <a:off x="4989422" y="4775686"/>
            <a:ext cx="11814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Montserrat" panose="00000500000000000000" pitchFamily="2" charset="0"/>
              </a:rPr>
              <a:t>1394(</a:t>
            </a:r>
            <a:r>
              <a:rPr lang="en-US" sz="1100" dirty="0">
                <a:solidFill>
                  <a:schemeClr val="accent3">
                    <a:lumMod val="50000"/>
                  </a:schemeClr>
                </a:solidFill>
                <a:latin typeface="Montserrat" panose="00000500000000000000" pitchFamily="2" charset="0"/>
              </a:rPr>
              <a:t>771M$)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2141A49-F124-6A68-4557-32FA710D5339}"/>
              </a:ext>
            </a:extLst>
          </p:cNvPr>
          <p:cNvSpPr txBox="1"/>
          <p:nvPr/>
        </p:nvSpPr>
        <p:spPr>
          <a:xfrm>
            <a:off x="1582602" y="4784779"/>
            <a:ext cx="119014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Montserrat" panose="00000500000000000000" pitchFamily="2" charset="0"/>
              </a:rPr>
              <a:t>2054(</a:t>
            </a:r>
            <a:r>
              <a:rPr lang="en-US" sz="1100" dirty="0">
                <a:solidFill>
                  <a:schemeClr val="accent3">
                    <a:lumMod val="50000"/>
                  </a:schemeClr>
                </a:solidFill>
                <a:latin typeface="Montserrat" panose="00000500000000000000" pitchFamily="2" charset="0"/>
              </a:rPr>
              <a:t>1.21B$)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10CC5B9-5948-59EA-B46B-386D80453525}"/>
              </a:ext>
            </a:extLst>
          </p:cNvPr>
          <p:cNvSpPr txBox="1"/>
          <p:nvPr/>
        </p:nvSpPr>
        <p:spPr>
          <a:xfrm>
            <a:off x="1586995" y="3642186"/>
            <a:ext cx="11374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Montserrat" panose="00000500000000000000" pitchFamily="2" charset="0"/>
              </a:rPr>
              <a:t>2014 Sales 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07F1195-02A5-5673-1BA0-951B06A7ACF4}"/>
              </a:ext>
            </a:extLst>
          </p:cNvPr>
          <p:cNvSpPr txBox="1"/>
          <p:nvPr/>
        </p:nvSpPr>
        <p:spPr>
          <a:xfrm>
            <a:off x="6428530" y="3642186"/>
            <a:ext cx="11374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Montserrat" panose="00000500000000000000" pitchFamily="2" charset="0"/>
              </a:rPr>
              <a:t>2015 Sales </a:t>
            </a:r>
          </a:p>
        </p:txBody>
      </p:sp>
      <p:sp>
        <p:nvSpPr>
          <p:cNvPr id="46" name="Google Shape;365;p38">
            <a:extLst>
              <a:ext uri="{FF2B5EF4-FFF2-40B4-BE49-F238E27FC236}">
                <a16:creationId xmlns:a16="http://schemas.microsoft.com/office/drawing/2014/main" id="{FA742B3E-F091-086D-1178-697FF01D98F1}"/>
              </a:ext>
            </a:extLst>
          </p:cNvPr>
          <p:cNvSpPr/>
          <p:nvPr/>
        </p:nvSpPr>
        <p:spPr>
          <a:xfrm rot="16200000">
            <a:off x="-63148" y="4465610"/>
            <a:ext cx="710952" cy="219774"/>
          </a:xfrm>
          <a:prstGeom prst="homePlate">
            <a:avLst>
              <a:gd name="adj" fmla="val 32030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51" name="Google Shape;383;p38">
            <a:extLst>
              <a:ext uri="{FF2B5EF4-FFF2-40B4-BE49-F238E27FC236}">
                <a16:creationId xmlns:a16="http://schemas.microsoft.com/office/drawing/2014/main" id="{6B585A38-8B62-2A69-C254-594795683282}"/>
              </a:ext>
            </a:extLst>
          </p:cNvPr>
          <p:cNvCxnSpPr>
            <a:cxnSpLocks/>
          </p:cNvCxnSpPr>
          <p:nvPr/>
        </p:nvCxnSpPr>
        <p:spPr>
          <a:xfrm flipH="1">
            <a:off x="340591" y="4383668"/>
            <a:ext cx="183078" cy="0"/>
          </a:xfrm>
          <a:prstGeom prst="straightConnector1">
            <a:avLst/>
          </a:prstGeom>
          <a:ln>
            <a:headEnd type="oval" w="med" len="med"/>
            <a:tailEnd type="oval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3" name="Google Shape;383;p38">
            <a:extLst>
              <a:ext uri="{FF2B5EF4-FFF2-40B4-BE49-F238E27FC236}">
                <a16:creationId xmlns:a16="http://schemas.microsoft.com/office/drawing/2014/main" id="{A817782A-3D22-6193-CFBB-F33C5F72DBBE}"/>
              </a:ext>
            </a:extLst>
          </p:cNvPr>
          <p:cNvCxnSpPr>
            <a:cxnSpLocks/>
          </p:cNvCxnSpPr>
          <p:nvPr/>
        </p:nvCxnSpPr>
        <p:spPr>
          <a:xfrm flipH="1">
            <a:off x="340591" y="4182804"/>
            <a:ext cx="183078" cy="0"/>
          </a:xfrm>
          <a:prstGeom prst="straightConnector1">
            <a:avLst/>
          </a:prstGeom>
          <a:ln>
            <a:headEnd type="oval" w="med" len="med"/>
            <a:tailEnd type="oval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4" name="Google Shape;383;p38">
            <a:extLst>
              <a:ext uri="{FF2B5EF4-FFF2-40B4-BE49-F238E27FC236}">
                <a16:creationId xmlns:a16="http://schemas.microsoft.com/office/drawing/2014/main" id="{5B45FB97-004B-A7CF-5358-0868E9D247E2}"/>
              </a:ext>
            </a:extLst>
          </p:cNvPr>
          <p:cNvCxnSpPr>
            <a:cxnSpLocks/>
          </p:cNvCxnSpPr>
          <p:nvPr/>
        </p:nvCxnSpPr>
        <p:spPr>
          <a:xfrm flipH="1">
            <a:off x="343259" y="3978569"/>
            <a:ext cx="180410" cy="0"/>
          </a:xfrm>
          <a:prstGeom prst="straightConnector1">
            <a:avLst/>
          </a:prstGeom>
          <a:ln>
            <a:headEnd type="oval" w="med" len="med"/>
            <a:tailEnd type="oval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5" name="Google Shape;383;p38">
            <a:extLst>
              <a:ext uri="{FF2B5EF4-FFF2-40B4-BE49-F238E27FC236}">
                <a16:creationId xmlns:a16="http://schemas.microsoft.com/office/drawing/2014/main" id="{1BCE0C32-05C8-18F6-39DE-B162900AE706}"/>
              </a:ext>
            </a:extLst>
          </p:cNvPr>
          <p:cNvCxnSpPr>
            <a:cxnSpLocks/>
          </p:cNvCxnSpPr>
          <p:nvPr/>
        </p:nvCxnSpPr>
        <p:spPr>
          <a:xfrm flipH="1">
            <a:off x="340591" y="3757664"/>
            <a:ext cx="183078" cy="0"/>
          </a:xfrm>
          <a:prstGeom prst="straightConnector1">
            <a:avLst/>
          </a:prstGeom>
          <a:ln>
            <a:headEnd type="oval" w="med" len="med"/>
            <a:tailEnd type="oval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6" name="Google Shape;383;p38">
            <a:extLst>
              <a:ext uri="{FF2B5EF4-FFF2-40B4-BE49-F238E27FC236}">
                <a16:creationId xmlns:a16="http://schemas.microsoft.com/office/drawing/2014/main" id="{D06C730B-F8B1-5F90-2FDE-5C09BB308859}"/>
              </a:ext>
            </a:extLst>
          </p:cNvPr>
          <p:cNvCxnSpPr>
            <a:cxnSpLocks/>
          </p:cNvCxnSpPr>
          <p:nvPr/>
        </p:nvCxnSpPr>
        <p:spPr>
          <a:xfrm flipH="1">
            <a:off x="340591" y="3596341"/>
            <a:ext cx="183078" cy="0"/>
          </a:xfrm>
          <a:prstGeom prst="straightConnector1">
            <a:avLst/>
          </a:prstGeom>
          <a:ln>
            <a:headEnd type="oval" w="med" len="med"/>
            <a:tailEnd type="oval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12F8FCBA-FB7A-3D1C-C4CD-34DC3C7EB5F4}"/>
              </a:ext>
            </a:extLst>
          </p:cNvPr>
          <p:cNvSpPr txBox="1"/>
          <p:nvPr/>
        </p:nvSpPr>
        <p:spPr>
          <a:xfrm>
            <a:off x="501191" y="4808808"/>
            <a:ext cx="4622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Montserrat" panose="00000500000000000000" pitchFamily="2" charset="0"/>
              </a:rPr>
              <a:t>0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C33EB001-041D-98F2-E9B0-6DF5A4C91D3E}"/>
              </a:ext>
            </a:extLst>
          </p:cNvPr>
          <p:cNvSpPr txBox="1"/>
          <p:nvPr/>
        </p:nvSpPr>
        <p:spPr>
          <a:xfrm>
            <a:off x="524645" y="4267271"/>
            <a:ext cx="55414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Montserrat" panose="00000500000000000000" pitchFamily="2" charset="0"/>
              </a:rPr>
              <a:t>1000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C1471150-5F4E-B866-27CC-E47747D50797}"/>
              </a:ext>
            </a:extLst>
          </p:cNvPr>
          <p:cNvSpPr txBox="1"/>
          <p:nvPr/>
        </p:nvSpPr>
        <p:spPr>
          <a:xfrm>
            <a:off x="532080" y="4069238"/>
            <a:ext cx="55414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Montserrat" panose="00000500000000000000" pitchFamily="2" charset="0"/>
              </a:rPr>
              <a:t>1400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C7A6F1E2-48A3-70BF-A3F3-B43301329B9C}"/>
              </a:ext>
            </a:extLst>
          </p:cNvPr>
          <p:cNvSpPr txBox="1"/>
          <p:nvPr/>
        </p:nvSpPr>
        <p:spPr>
          <a:xfrm>
            <a:off x="543150" y="3855458"/>
            <a:ext cx="55414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Montserrat" panose="00000500000000000000" pitchFamily="2" charset="0"/>
              </a:rPr>
              <a:t>1700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62B7610F-5E08-AB10-6CC6-50CB32C19AAA}"/>
              </a:ext>
            </a:extLst>
          </p:cNvPr>
          <p:cNvSpPr txBox="1"/>
          <p:nvPr/>
        </p:nvSpPr>
        <p:spPr>
          <a:xfrm>
            <a:off x="545644" y="3641678"/>
            <a:ext cx="55414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Montserrat" panose="00000500000000000000" pitchFamily="2" charset="0"/>
              </a:rPr>
              <a:t>1850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65CD5DE0-21A9-132D-FB60-C90859CA3323}"/>
              </a:ext>
            </a:extLst>
          </p:cNvPr>
          <p:cNvSpPr txBox="1"/>
          <p:nvPr/>
        </p:nvSpPr>
        <p:spPr>
          <a:xfrm>
            <a:off x="523669" y="3488878"/>
            <a:ext cx="6823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Montserrat" panose="00000500000000000000" pitchFamily="2" charset="0"/>
              </a:rPr>
              <a:t>2000+</a:t>
            </a:r>
          </a:p>
          <a:p>
            <a:endParaRPr lang="en-US" sz="1000" dirty="0">
              <a:latin typeface="Montserrat" panose="00000500000000000000" pitchFamily="2" charset="0"/>
            </a:endParaRPr>
          </a:p>
        </p:txBody>
      </p:sp>
      <p:pic>
        <p:nvPicPr>
          <p:cNvPr id="81" name="Picture 80">
            <a:extLst>
              <a:ext uri="{FF2B5EF4-FFF2-40B4-BE49-F238E27FC236}">
                <a16:creationId xmlns:a16="http://schemas.microsoft.com/office/drawing/2014/main" id="{5C49EA18-585F-CD37-0F22-104D781379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4020" y="495411"/>
            <a:ext cx="3024446" cy="20178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aphicFrame>
        <p:nvGraphicFramePr>
          <p:cNvPr id="82" name="Chart 81">
            <a:extLst>
              <a:ext uri="{FF2B5EF4-FFF2-40B4-BE49-F238E27FC236}">
                <a16:creationId xmlns:a16="http://schemas.microsoft.com/office/drawing/2014/main" id="{9D0BE2E5-45FE-6519-641E-6D5B3492F72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39380653"/>
              </p:ext>
            </p:extLst>
          </p:nvPr>
        </p:nvGraphicFramePr>
        <p:xfrm>
          <a:off x="-221439" y="875076"/>
          <a:ext cx="3616868" cy="201785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4" name="Google Shape;121;p17">
            <a:extLst>
              <a:ext uri="{FF2B5EF4-FFF2-40B4-BE49-F238E27FC236}">
                <a16:creationId xmlns:a16="http://schemas.microsoft.com/office/drawing/2014/main" id="{40365F36-DA75-299D-4C5D-C015287C242E}"/>
              </a:ext>
            </a:extLst>
          </p:cNvPr>
          <p:cNvSpPr txBox="1">
            <a:spLocks/>
          </p:cNvSpPr>
          <p:nvPr/>
        </p:nvSpPr>
        <p:spPr>
          <a:xfrm>
            <a:off x="372733" y="111847"/>
            <a:ext cx="74334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2500" dirty="0"/>
              <a:t>House Sales </a:t>
            </a:r>
          </a:p>
        </p:txBody>
      </p:sp>
      <p:graphicFrame>
        <p:nvGraphicFramePr>
          <p:cNvPr id="42" name="Chart 41">
            <a:extLst>
              <a:ext uri="{FF2B5EF4-FFF2-40B4-BE49-F238E27FC236}">
                <a16:creationId xmlns:a16="http://schemas.microsoft.com/office/drawing/2014/main" id="{456FDD59-96F7-BF52-DB21-ED1ADF6330F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57253740"/>
              </p:ext>
            </p:extLst>
          </p:nvPr>
        </p:nvGraphicFramePr>
        <p:xfrm>
          <a:off x="-321705" y="690814"/>
          <a:ext cx="3571395" cy="23829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52" name="Picture 51">
            <a:extLst>
              <a:ext uri="{FF2B5EF4-FFF2-40B4-BE49-F238E27FC236}">
                <a16:creationId xmlns:a16="http://schemas.microsoft.com/office/drawing/2014/main" id="{48A127D1-2F09-1680-D9C5-2FE4813BA4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06455" y="498549"/>
            <a:ext cx="2917224" cy="20147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51224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564F5AB-C5CF-CB03-16D8-E7E87D47EF6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21</a:t>
            </a:fld>
            <a:endParaRPr lang="en"/>
          </a:p>
        </p:txBody>
      </p:sp>
      <p:sp>
        <p:nvSpPr>
          <p:cNvPr id="3" name="Google Shape;121;p17">
            <a:extLst>
              <a:ext uri="{FF2B5EF4-FFF2-40B4-BE49-F238E27FC236}">
                <a16:creationId xmlns:a16="http://schemas.microsoft.com/office/drawing/2014/main" id="{3310301F-4C09-8126-FEAB-95A122469A2E}"/>
              </a:ext>
            </a:extLst>
          </p:cNvPr>
          <p:cNvSpPr txBox="1">
            <a:spLocks/>
          </p:cNvSpPr>
          <p:nvPr/>
        </p:nvSpPr>
        <p:spPr>
          <a:xfrm>
            <a:off x="550499" y="292505"/>
            <a:ext cx="74334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2500" dirty="0"/>
              <a:t>Houses Distribution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5D8606-0654-6736-09FE-B4D117DB40B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95716" y="1336134"/>
            <a:ext cx="7342966" cy="392172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DFA2E74-AD55-7F98-9E09-2D4692162C9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228" t="11444" r="18707" b="21220"/>
          <a:stretch/>
        </p:blipFill>
        <p:spPr>
          <a:xfrm>
            <a:off x="5070701" y="320469"/>
            <a:ext cx="2266801" cy="198491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cxnSp>
        <p:nvCxnSpPr>
          <p:cNvPr id="8" name="Connector: Curved 7">
            <a:extLst>
              <a:ext uri="{FF2B5EF4-FFF2-40B4-BE49-F238E27FC236}">
                <a16:creationId xmlns:a16="http://schemas.microsoft.com/office/drawing/2014/main" id="{5F39F7DF-1178-79D5-F38A-E7AD0B51A1AD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078155" y="1615889"/>
            <a:ext cx="1071662" cy="840059"/>
          </a:xfrm>
          <a:prstGeom prst="curvedConnector2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3F635F3-92B1-5749-842A-24969EB5E58E}"/>
              </a:ext>
            </a:extLst>
          </p:cNvPr>
          <p:cNvSpPr txBox="1"/>
          <p:nvPr/>
        </p:nvSpPr>
        <p:spPr>
          <a:xfrm>
            <a:off x="3702818" y="828054"/>
            <a:ext cx="13678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Montserrat" panose="00000500000000000000" pitchFamily="2" charset="0"/>
              </a:rPr>
              <a:t>North of King County</a:t>
            </a:r>
          </a:p>
        </p:txBody>
      </p:sp>
    </p:spTree>
    <p:extLst>
      <p:ext uri="{BB962C8B-B14F-4D97-AF65-F5344CB8AC3E}">
        <p14:creationId xmlns:p14="http://schemas.microsoft.com/office/powerpoint/2010/main" val="40626476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C1CD06E-E8D3-6969-1559-E265CD12C1A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22</a:t>
            </a:fld>
            <a:endParaRPr lang="en"/>
          </a:p>
        </p:txBody>
      </p:sp>
      <p:sp>
        <p:nvSpPr>
          <p:cNvPr id="3" name="Google Shape;121;p17">
            <a:extLst>
              <a:ext uri="{FF2B5EF4-FFF2-40B4-BE49-F238E27FC236}">
                <a16:creationId xmlns:a16="http://schemas.microsoft.com/office/drawing/2014/main" id="{F374CF59-22EE-6EDE-60C5-5F49F99F2310}"/>
              </a:ext>
            </a:extLst>
          </p:cNvPr>
          <p:cNvSpPr txBox="1">
            <a:spLocks/>
          </p:cNvSpPr>
          <p:nvPr/>
        </p:nvSpPr>
        <p:spPr>
          <a:xfrm>
            <a:off x="550499" y="292505"/>
            <a:ext cx="74334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2500" dirty="0"/>
              <a:t>Summary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45EFFE-6523-B240-03D1-488BBCA4D208}"/>
              </a:ext>
            </a:extLst>
          </p:cNvPr>
          <p:cNvSpPr txBox="1"/>
          <p:nvPr/>
        </p:nvSpPr>
        <p:spPr>
          <a:xfrm>
            <a:off x="721112" y="847492"/>
            <a:ext cx="7759472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Montserrat" panose="00000500000000000000" pitchFamily="2" charset="0"/>
              </a:rPr>
              <a:t>The relation between house grade and price is positive .</a:t>
            </a:r>
            <a:br>
              <a:rPr lang="en-US" sz="2000" dirty="0">
                <a:latin typeface="Montserrat" panose="00000500000000000000" pitchFamily="2" charset="0"/>
              </a:rPr>
            </a:br>
            <a:br>
              <a:rPr lang="en-US" sz="2000" dirty="0">
                <a:latin typeface="Montserrat" panose="00000500000000000000" pitchFamily="2" charset="0"/>
              </a:rPr>
            </a:br>
            <a:br>
              <a:rPr lang="en-US" sz="2000" dirty="0">
                <a:latin typeface="Montserrat" panose="00000500000000000000" pitchFamily="2" charset="0"/>
              </a:rPr>
            </a:br>
            <a:br>
              <a:rPr lang="en-US" sz="2000" dirty="0">
                <a:latin typeface="Montserrat" panose="00000500000000000000" pitchFamily="2" charset="0"/>
              </a:rPr>
            </a:br>
            <a:endParaRPr lang="en-US" sz="2000" dirty="0">
              <a:latin typeface="Montserrat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Montserrat" panose="00000500000000000000" pitchFamily="2" charset="0"/>
              </a:rPr>
              <a:t>Higher house  grades have less variations in price  .</a:t>
            </a:r>
            <a:br>
              <a:rPr lang="en-US" sz="2000" dirty="0">
                <a:latin typeface="Montserrat" panose="00000500000000000000" pitchFamily="2" charset="0"/>
              </a:rPr>
            </a:br>
            <a:br>
              <a:rPr lang="en-US" sz="2000" dirty="0">
                <a:latin typeface="Montserrat" panose="00000500000000000000" pitchFamily="2" charset="0"/>
              </a:rPr>
            </a:br>
            <a:br>
              <a:rPr lang="en-US" sz="2000" dirty="0">
                <a:latin typeface="Montserrat" panose="00000500000000000000" pitchFamily="2" charset="0"/>
              </a:rPr>
            </a:br>
            <a:br>
              <a:rPr lang="en-US" sz="2000" dirty="0">
                <a:latin typeface="Montserrat" panose="00000500000000000000" pitchFamily="2" charset="0"/>
              </a:rPr>
            </a:br>
            <a:endParaRPr lang="en-US" sz="2000" dirty="0">
              <a:latin typeface="Montserrat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Montserrat" panose="00000500000000000000" pitchFamily="2" charset="0"/>
              </a:rPr>
              <a:t>Houses with larger square-ft total area have higher prices 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46054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7237D50-1C46-9058-23C4-44BA01AAD80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23</a:t>
            </a:fld>
            <a:endParaRPr lang="e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A82EEDD-39A3-84CB-73DA-B5657E7AC533}"/>
              </a:ext>
            </a:extLst>
          </p:cNvPr>
          <p:cNvSpPr txBox="1"/>
          <p:nvPr/>
        </p:nvSpPr>
        <p:spPr>
          <a:xfrm>
            <a:off x="501805" y="376551"/>
            <a:ext cx="4572000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500" b="1" dirty="0">
                <a:solidFill>
                  <a:schemeClr val="accent1"/>
                </a:solidFill>
                <a:latin typeface="Montserrat" panose="00000500000000000000" pitchFamily="2" charset="0"/>
              </a:rPr>
              <a:t>House Re-sales 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151DAFD-0E09-CAEC-9DFD-F4F8516C22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2953297"/>
              </p:ext>
            </p:extLst>
          </p:nvPr>
        </p:nvGraphicFramePr>
        <p:xfrm>
          <a:off x="5073805" y="505667"/>
          <a:ext cx="3713355" cy="2621663"/>
        </p:xfrm>
        <a:graphic>
          <a:graphicData uri="http://schemas.openxmlformats.org/drawingml/2006/table">
            <a:tbl>
              <a:tblPr>
                <a:noFill/>
                <a:tableStyleId>{668617F7-BD45-45D3-9494-08AB8ACE10ED}</a:tableStyleId>
              </a:tblPr>
              <a:tblGrid>
                <a:gridCol w="930935">
                  <a:extLst>
                    <a:ext uri="{9D8B030D-6E8A-4147-A177-3AD203B41FA5}">
                      <a16:colId xmlns:a16="http://schemas.microsoft.com/office/drawing/2014/main" val="460507813"/>
                    </a:ext>
                  </a:extLst>
                </a:gridCol>
                <a:gridCol w="1204963">
                  <a:extLst>
                    <a:ext uri="{9D8B030D-6E8A-4147-A177-3AD203B41FA5}">
                      <a16:colId xmlns:a16="http://schemas.microsoft.com/office/drawing/2014/main" val="2638884071"/>
                    </a:ext>
                  </a:extLst>
                </a:gridCol>
                <a:gridCol w="1577457">
                  <a:extLst>
                    <a:ext uri="{9D8B030D-6E8A-4147-A177-3AD203B41FA5}">
                      <a16:colId xmlns:a16="http://schemas.microsoft.com/office/drawing/2014/main" val="4119178114"/>
                    </a:ext>
                  </a:extLst>
                </a:gridCol>
              </a:tblGrid>
              <a:tr h="57694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chemeClr val="accent2"/>
                          </a:solidFill>
                          <a:latin typeface="Montserrat" panose="00000500000000000000" pitchFamily="2" charset="0"/>
                          <a:ea typeface="Montserrat Light"/>
                          <a:cs typeface="Montserrat Light"/>
                          <a:sym typeface="Montserrat Light"/>
                        </a:rPr>
                        <a:t>ID</a:t>
                      </a:r>
                      <a:endParaRPr lang="en-US" sz="1200" dirty="0">
                        <a:solidFill>
                          <a:schemeClr val="accent2"/>
                        </a:solidFill>
                        <a:latin typeface="Montserrat" panose="00000500000000000000" pitchFamily="2" charset="0"/>
                        <a:ea typeface="Montserrat Light"/>
                        <a:cs typeface="Montserrat Light"/>
                        <a:sym typeface="Montserrat Light"/>
                      </a:endParaRPr>
                    </a:p>
                  </a:txBody>
                  <a:tcPr marL="70535" marR="70535" marT="52906" marB="52906" anchor="ctr">
                    <a:lnL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D0FF">
                        <a:alpha val="1173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accent2"/>
                          </a:solidFill>
                          <a:latin typeface="Montserrat" panose="00000500000000000000" pitchFamily="2" charset="0"/>
                          <a:ea typeface="Montserrat Light"/>
                          <a:cs typeface="Montserrat Light"/>
                          <a:sym typeface="Montserrat Light"/>
                        </a:rPr>
                        <a:t>Price</a:t>
                      </a:r>
                    </a:p>
                  </a:txBody>
                  <a:tcPr marL="70535" marR="70535" marT="52906" marB="52906" anchor="ctr">
                    <a:lnL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D0FF">
                        <a:alpha val="1173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accent2"/>
                          </a:solidFill>
                          <a:latin typeface="Montserrat" panose="00000500000000000000" pitchFamily="2" charset="0"/>
                          <a:ea typeface="Montserrat Light"/>
                          <a:cs typeface="Montserrat Light"/>
                          <a:sym typeface="Montserrat Light"/>
                        </a:rPr>
                        <a:t>Date</a:t>
                      </a:r>
                    </a:p>
                  </a:txBody>
                  <a:tcPr marL="70535" marR="70535" marT="52906" marB="52906" anchor="ctr">
                    <a:lnL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D0FF">
                        <a:alpha val="1173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2514757"/>
                  </a:ext>
                </a:extLst>
              </a:tr>
              <a:tr h="51117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  <a:ea typeface="Arial"/>
                          <a:cs typeface="Arial"/>
                          <a:sym typeface="Arial"/>
                        </a:rPr>
                        <a:t>6021501535</a:t>
                      </a:r>
                      <a:endParaRPr lang="en-US" sz="1000" b="1" dirty="0">
                        <a:solidFill>
                          <a:schemeClr val="dk1"/>
                        </a:solidFill>
                        <a:latin typeface="Montserrat" panose="00000500000000000000" pitchFamily="2" charset="0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70535" marR="70535" marT="52906" marB="52906" anchor="ctr">
                    <a:lnL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D0FF">
                        <a:alpha val="1173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430,000</a:t>
                      </a:r>
                      <a:endParaRPr lang="en-US" sz="1200" b="1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70535" marR="70535" marT="52906" marB="52906" anchor="ctr">
                    <a:lnL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D0FF">
                        <a:alpha val="1173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>
                          <a:effectLst/>
                          <a:latin typeface="Montserrat" panose="00000500000000000000" pitchFamily="2" charset="0"/>
                        </a:rPr>
                        <a:t>2014-07-25</a:t>
                      </a:r>
                      <a:endParaRPr lang="en-US" sz="1200" dirty="0">
                        <a:effectLst/>
                        <a:latin typeface="Montserrat" panose="00000500000000000000" pitchFamily="2" charset="0"/>
                      </a:endParaRPr>
                    </a:p>
                  </a:txBody>
                  <a:tcPr anchor="ctr">
                    <a:lnL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D0FF">
                        <a:alpha val="1173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676800"/>
                  </a:ext>
                </a:extLst>
              </a:tr>
              <a:tr h="51117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0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  <a:ea typeface="Arial"/>
                          <a:cs typeface="Arial"/>
                          <a:sym typeface="Arial"/>
                        </a:rPr>
                        <a:t>6021501535</a:t>
                      </a:r>
                      <a:endParaRPr lang="en-US" sz="1000" b="1" dirty="0">
                        <a:solidFill>
                          <a:schemeClr val="dk1"/>
                        </a:solidFill>
                        <a:latin typeface="Montserrat" panose="00000500000000000000" pitchFamily="2" charset="0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800" dirty="0">
                        <a:solidFill>
                          <a:schemeClr val="dk1"/>
                        </a:solidFill>
                        <a:latin typeface="Montserrat Light"/>
                        <a:ea typeface="Montserrat Light"/>
                        <a:cs typeface="Montserrat Light"/>
                        <a:sym typeface="Montserrat Light"/>
                      </a:endParaRPr>
                    </a:p>
                  </a:txBody>
                  <a:tcPr marL="70535" marR="70535" marT="52906" marB="52906" anchor="ctr">
                    <a:lnL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D0FF">
                        <a:alpha val="1173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700,000</a:t>
                      </a:r>
                      <a:endParaRPr lang="en-US" sz="1200" b="1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70535" marR="70535" marT="52906" marB="52906" anchor="ctr">
                    <a:lnL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D0FF">
                        <a:alpha val="1173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>
                          <a:effectLst/>
                          <a:latin typeface="Montserrat" panose="00000500000000000000" pitchFamily="2" charset="0"/>
                        </a:rPr>
                        <a:t>2014-12-23</a:t>
                      </a:r>
                      <a:endParaRPr lang="en-US" sz="1200" dirty="0">
                        <a:effectLst/>
                        <a:latin typeface="Montserrat" panose="00000500000000000000" pitchFamily="2" charset="0"/>
                      </a:endParaRPr>
                    </a:p>
                  </a:txBody>
                  <a:tcPr anchor="ctr">
                    <a:lnL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D0FF">
                        <a:alpha val="1173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2011022"/>
                  </a:ext>
                </a:extLst>
              </a:tr>
              <a:tr h="51117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  <a:ea typeface="Arial"/>
                          <a:cs typeface="Arial"/>
                          <a:sym typeface="Arial"/>
                        </a:rPr>
                        <a:t>6300000226</a:t>
                      </a:r>
                      <a:endParaRPr lang="en-US" sz="1000" dirty="0">
                        <a:solidFill>
                          <a:schemeClr val="dk1"/>
                        </a:solidFill>
                        <a:latin typeface="Montserrat" panose="00000500000000000000" pitchFamily="2" charset="0"/>
                        <a:ea typeface="Montserrat Light"/>
                        <a:cs typeface="Montserrat Light"/>
                        <a:sym typeface="Montserrat Light"/>
                      </a:endParaRPr>
                    </a:p>
                  </a:txBody>
                  <a:tcPr marL="70535" marR="70535" marT="52906" marB="52906" anchor="ctr">
                    <a:lnL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D0FF">
                        <a:alpha val="1173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240,000</a:t>
                      </a:r>
                      <a:endParaRPr lang="en-US" sz="1200" b="1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70535" marR="70535" marT="52906" marB="52906" anchor="ctr">
                    <a:lnL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D0FF">
                        <a:alpha val="1173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>
                          <a:effectLst/>
                          <a:latin typeface="Montserrat" panose="00000500000000000000" pitchFamily="2" charset="0"/>
                        </a:rPr>
                        <a:t>2014-06-26</a:t>
                      </a:r>
                      <a:endParaRPr lang="en-US" sz="1200" dirty="0">
                        <a:effectLst/>
                        <a:latin typeface="Montserrat" panose="00000500000000000000" pitchFamily="2" charset="0"/>
                      </a:endParaRPr>
                    </a:p>
                  </a:txBody>
                  <a:tcPr anchor="ctr">
                    <a:lnL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D0FF">
                        <a:alpha val="1173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8589996"/>
                  </a:ext>
                </a:extLst>
              </a:tr>
              <a:tr h="51117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  <a:ea typeface="Arial"/>
                          <a:cs typeface="Arial"/>
                          <a:sym typeface="Arial"/>
                        </a:rPr>
                        <a:t>6300000226</a:t>
                      </a:r>
                      <a:endParaRPr lang="en-US" sz="1000" dirty="0">
                        <a:solidFill>
                          <a:schemeClr val="dk1"/>
                        </a:solidFill>
                        <a:latin typeface="Montserrat" panose="00000500000000000000" pitchFamily="2" charset="0"/>
                        <a:ea typeface="Montserrat Light"/>
                        <a:cs typeface="Montserrat Light"/>
                        <a:sym typeface="Montserrat Light"/>
                      </a:endParaRPr>
                    </a:p>
                  </a:txBody>
                  <a:tcPr marL="70535" marR="70535" marT="52906" marB="52906" anchor="ctr">
                    <a:lnL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D0FF">
                        <a:alpha val="1173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380,000</a:t>
                      </a:r>
                      <a:endParaRPr lang="en-US" sz="1200" b="1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70535" marR="70535" marT="52906" marB="52906" anchor="ctr">
                    <a:lnL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D0FF">
                        <a:alpha val="1173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effectLst/>
                          <a:latin typeface="Montserrat" panose="00000500000000000000" pitchFamily="2" charset="0"/>
                        </a:rPr>
                        <a:t>2015-05-04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D0FF">
                        <a:alpha val="1173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058845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60C3FC51-CE92-D6E8-6AD1-FE2715CED866}"/>
              </a:ext>
            </a:extLst>
          </p:cNvPr>
          <p:cNvSpPr txBox="1"/>
          <p:nvPr/>
        </p:nvSpPr>
        <p:spPr>
          <a:xfrm>
            <a:off x="501805" y="963355"/>
            <a:ext cx="4572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chemeClr val="tx1"/>
                </a:solidFill>
                <a:latin typeface="Montserrat" panose="00000500000000000000" pitchFamily="2" charset="0"/>
              </a:rPr>
              <a:t>≈ 170 House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chemeClr val="tx1"/>
                </a:solidFill>
                <a:latin typeface="Montserrat" panose="00000500000000000000" pitchFamily="2" charset="0"/>
              </a:rPr>
              <a:t>Same houses sold twice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F12485-15FA-A850-6BB8-FA198A5BC84C}"/>
              </a:ext>
            </a:extLst>
          </p:cNvPr>
          <p:cNvSpPr txBox="1"/>
          <p:nvPr/>
        </p:nvSpPr>
        <p:spPr>
          <a:xfrm>
            <a:off x="501805" y="2355615"/>
            <a:ext cx="3155795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solidFill>
                  <a:srgbClr val="00B050"/>
                </a:solidFill>
                <a:latin typeface="Montserrat" panose="00000500000000000000" pitchFamily="2" charset="0"/>
              </a:rPr>
              <a:t>≈ 23,650,000 $ </a:t>
            </a:r>
          </a:p>
          <a:p>
            <a:r>
              <a:rPr lang="en-US" sz="1500" dirty="0">
                <a:solidFill>
                  <a:srgbClr val="00B050"/>
                </a:solidFill>
                <a:latin typeface="Montserrat" panose="00000500000000000000" pitchFamily="2" charset="0"/>
              </a:rPr>
              <a:t>Price difference between initial price and final price </a:t>
            </a:r>
            <a:endParaRPr lang="en-US" sz="1500" dirty="0">
              <a:solidFill>
                <a:srgbClr val="00B050"/>
              </a:solidFill>
              <a:latin typeface="Montserrat Light" panose="0000040000000000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9AB6D0D-605F-34A3-757A-11F2EBA64E19}"/>
              </a:ext>
            </a:extLst>
          </p:cNvPr>
          <p:cNvSpPr txBox="1"/>
          <p:nvPr/>
        </p:nvSpPr>
        <p:spPr>
          <a:xfrm>
            <a:off x="501805" y="3758027"/>
            <a:ext cx="2698595" cy="907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solidFill>
                  <a:srgbClr val="0070C0"/>
                </a:solidFill>
                <a:latin typeface="Montserrat" panose="00000500000000000000" pitchFamily="2" charset="0"/>
              </a:rPr>
              <a:t>≈ +39 % </a:t>
            </a:r>
            <a:br>
              <a:rPr lang="en-US" sz="1400" dirty="0">
                <a:solidFill>
                  <a:srgbClr val="0070C0"/>
                </a:solidFill>
                <a:latin typeface="Montserrat" panose="00000500000000000000" pitchFamily="2" charset="0"/>
              </a:rPr>
            </a:br>
            <a:r>
              <a:rPr lang="en-US" sz="1400" dirty="0">
                <a:solidFill>
                  <a:srgbClr val="0070C0"/>
                </a:solidFill>
                <a:latin typeface="Montserrat" panose="00000500000000000000" pitchFamily="2" charset="0"/>
              </a:rPr>
              <a:t>Difference percentage for all houses . </a:t>
            </a: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5370F1B-E740-9338-ECB1-9FFC5D11ED7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</a:blip>
          <a:stretch>
            <a:fillRect/>
          </a:stretch>
        </p:blipFill>
        <p:spPr>
          <a:xfrm>
            <a:off x="3027960" y="3841910"/>
            <a:ext cx="1259280" cy="90794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33E941D-41CC-33EF-DFE7-C19113C6C304}"/>
              </a:ext>
            </a:extLst>
          </p:cNvPr>
          <p:cNvSpPr txBox="1"/>
          <p:nvPr/>
        </p:nvSpPr>
        <p:spPr>
          <a:xfrm>
            <a:off x="5722380" y="308955"/>
            <a:ext cx="240866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Montserrat" panose="00000500000000000000" pitchFamily="2" charset="0"/>
              </a:rPr>
              <a:t>* Different two samples from house re-sales </a:t>
            </a:r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EB04DAF2-19D0-CDCC-0587-4DB21ECD111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00271390"/>
              </p:ext>
            </p:extLst>
          </p:nvPr>
        </p:nvGraphicFramePr>
        <p:xfrm>
          <a:off x="5277435" y="3237080"/>
          <a:ext cx="3071919" cy="181945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TextBox 1">
            <a:extLst>
              <a:ext uri="{FF2B5EF4-FFF2-40B4-BE49-F238E27FC236}">
                <a16:creationId xmlns:a16="http://schemas.microsoft.com/office/drawing/2014/main" id="{4349F143-9CC4-AADD-156D-C31F3325EC3F}"/>
              </a:ext>
            </a:extLst>
          </p:cNvPr>
          <p:cNvSpPr txBox="1"/>
          <p:nvPr/>
        </p:nvSpPr>
        <p:spPr>
          <a:xfrm>
            <a:off x="6535515" y="4541280"/>
            <a:ext cx="555757" cy="293265"/>
          </a:xfrm>
          <a:prstGeom prst="rect">
            <a:avLst/>
          </a:prstGeom>
        </p:spPr>
        <p:txBody>
          <a:bodyPr wrap="squar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chemeClr val="bg1"/>
                </a:solidFill>
                <a:latin typeface="Montserrat" panose="00000500000000000000" pitchFamily="2" charset="0"/>
              </a:rPr>
              <a:t>97%</a:t>
            </a:r>
          </a:p>
        </p:txBody>
      </p:sp>
    </p:spTree>
    <p:extLst>
      <p:ext uri="{BB962C8B-B14F-4D97-AF65-F5344CB8AC3E}">
        <p14:creationId xmlns:p14="http://schemas.microsoft.com/office/powerpoint/2010/main" val="25222248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8D1C3E4-96B2-DBDF-1ABE-F5922D6DA2E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24</a:t>
            </a:fld>
            <a:endParaRPr lang="e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110D16-C569-DB06-70F3-723DFFCC8FB7}"/>
              </a:ext>
            </a:extLst>
          </p:cNvPr>
          <p:cNvSpPr txBox="1"/>
          <p:nvPr/>
        </p:nvSpPr>
        <p:spPr>
          <a:xfrm>
            <a:off x="501805" y="376551"/>
            <a:ext cx="4572000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500" b="1" dirty="0">
                <a:solidFill>
                  <a:schemeClr val="accent1"/>
                </a:solidFill>
                <a:latin typeface="Montserrat" panose="00000500000000000000" pitchFamily="2" charset="0"/>
              </a:rPr>
              <a:t>House Re-sales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2C06B3-FC9B-3166-555F-5146D7F9047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</a:blip>
          <a:stretch>
            <a:fillRect/>
          </a:stretch>
        </p:blipFill>
        <p:spPr>
          <a:xfrm>
            <a:off x="929268" y="916992"/>
            <a:ext cx="7389541" cy="394660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9583683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FC12DE-E12A-D3B0-A7F0-465430151A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964" y="362130"/>
            <a:ext cx="3917422" cy="396300"/>
          </a:xfrm>
        </p:spPr>
        <p:txBody>
          <a:bodyPr/>
          <a:lstStyle/>
          <a:p>
            <a:r>
              <a:rPr lang="en-US" dirty="0"/>
              <a:t>Prices out of range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F1CF0A-F719-42C6-C0F8-53B9536DF27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25</a:t>
            </a:fld>
            <a:endParaRPr lang="e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36F82F-5FF7-F651-164D-581D049D7108}"/>
              </a:ext>
            </a:extLst>
          </p:cNvPr>
          <p:cNvSpPr txBox="1"/>
          <p:nvPr/>
        </p:nvSpPr>
        <p:spPr>
          <a:xfrm>
            <a:off x="392232" y="1018478"/>
            <a:ext cx="5369231" cy="33701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Montserrat" panose="00000500000000000000" pitchFamily="2" charset="0"/>
              </a:rPr>
              <a:t>Calculating IQR and houses upper limit price : 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latin typeface="Montserrat" panose="00000500000000000000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Montserrat" panose="00000500000000000000" pitchFamily="2" charset="0"/>
              </a:rPr>
              <a:t>Q1 25 percentile of the given data is 322,000 $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Montserrat" panose="00000500000000000000" pitchFamily="2" charset="0"/>
              </a:rPr>
              <a:t>Q2 50 percentile of the given data is 450,000 $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Montserrat" panose="00000500000000000000" pitchFamily="2" charset="0"/>
              </a:rPr>
              <a:t>Q3 75 percentile of the given data is 645,000 $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latin typeface="Montserrat" panose="00000500000000000000" pitchFamily="2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dirty="0">
              <a:latin typeface="Montserrat" panose="00000500000000000000" pitchFamily="2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Montserrat" panose="00000500000000000000" pitchFamily="2" charset="0"/>
              </a:rPr>
              <a:t>IQR = Q3-Q1 </a:t>
            </a:r>
          </a:p>
          <a:p>
            <a:endParaRPr lang="en-US" dirty="0">
              <a:latin typeface="Montserrat" panose="00000500000000000000" pitchFamily="2" charset="0"/>
            </a:endParaRPr>
          </a:p>
          <a:p>
            <a:pPr marL="342900" lvl="3" indent="-342900">
              <a:buFont typeface="Arial" panose="020B0604020202020204" pitchFamily="34" charset="0"/>
              <a:buChar char="•"/>
            </a:pPr>
            <a:r>
              <a:rPr lang="en-US" dirty="0">
                <a:latin typeface="Montserrat" panose="00000500000000000000" pitchFamily="2" charset="0"/>
              </a:rPr>
              <a:t>Interquartile range is 323,000 $ </a:t>
            </a:r>
          </a:p>
          <a:p>
            <a:pPr marL="342900" lvl="3" indent="-342900">
              <a:buFont typeface="+mj-lt"/>
              <a:buAutoNum type="arabicPeriod"/>
            </a:pPr>
            <a:endParaRPr lang="en-US" dirty="0">
              <a:latin typeface="Montserrat" panose="00000500000000000000" pitchFamily="2" charset="0"/>
            </a:endParaRPr>
          </a:p>
          <a:p>
            <a:pPr marL="342900" lvl="3" indent="-342900">
              <a:buFont typeface="+mj-lt"/>
              <a:buAutoNum type="arabicPeriod"/>
            </a:pPr>
            <a:endParaRPr lang="en-US" dirty="0">
              <a:latin typeface="Montserrat" panose="00000500000000000000" pitchFamily="2" charset="0"/>
            </a:endParaRPr>
          </a:p>
          <a:p>
            <a:pPr marL="285750" lvl="3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Montserrat" panose="00000500000000000000" pitchFamily="2" charset="0"/>
              </a:rPr>
              <a:t>Price upper limit = Q3-1.5*IQR</a:t>
            </a:r>
          </a:p>
          <a:p>
            <a:pPr lvl="3"/>
            <a:endParaRPr lang="en-US" dirty="0">
              <a:latin typeface="Montserrat" panose="00000500000000000000" pitchFamily="2" charset="0"/>
            </a:endParaRPr>
          </a:p>
          <a:p>
            <a:pPr marL="342900" lvl="3" indent="-342900">
              <a:buFont typeface="Arial" panose="020B0604020202020204" pitchFamily="34" charset="0"/>
              <a:buChar char="•"/>
            </a:pPr>
            <a:r>
              <a:rPr lang="en-US" dirty="0">
                <a:latin typeface="Montserrat" panose="00000500000000000000" pitchFamily="2" charset="0"/>
              </a:rPr>
              <a:t>Price upper limit = </a:t>
            </a:r>
            <a:r>
              <a:rPr lang="en-US" sz="1700" dirty="0">
                <a:solidFill>
                  <a:srgbClr val="00B050"/>
                </a:solidFill>
                <a:latin typeface="Montserrat" panose="00000500000000000000" pitchFamily="2" charset="0"/>
              </a:rPr>
              <a:t>1,130,000 $</a:t>
            </a:r>
            <a:r>
              <a:rPr lang="en-US" dirty="0">
                <a:latin typeface="Montserrat" panose="00000500000000000000" pitchFamily="2" charset="0"/>
              </a:rPr>
              <a:t>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05224B8-2272-485F-07B0-2CB9AB4158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373" t="9156" r="47944" b="10732"/>
          <a:stretch/>
        </p:blipFill>
        <p:spPr>
          <a:xfrm>
            <a:off x="6760138" y="758430"/>
            <a:ext cx="773150" cy="38250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91042E7-F89B-B71A-8BA6-5C899C3159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7432" y="1737848"/>
            <a:ext cx="630704" cy="41062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A30D338-151A-57CD-10E0-CE3C4BD07A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2128" y="2789723"/>
            <a:ext cx="630704" cy="41062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2F76C58-51EA-92DA-5353-043B5730D6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2128" y="3540628"/>
            <a:ext cx="630704" cy="41062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E18C64A4-60B0-876B-0E43-CDF268DA5A77}"/>
              </a:ext>
            </a:extLst>
          </p:cNvPr>
          <p:cNvSpPr txBox="1"/>
          <p:nvPr/>
        </p:nvSpPr>
        <p:spPr>
          <a:xfrm>
            <a:off x="7957966" y="2841144"/>
            <a:ext cx="11443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ontserrat" panose="00000500000000000000" pitchFamily="2" charset="0"/>
              </a:rPr>
              <a:t>Q3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5A49CC3-9768-BDDC-26A3-E9429A495337}"/>
              </a:ext>
            </a:extLst>
          </p:cNvPr>
          <p:cNvSpPr txBox="1"/>
          <p:nvPr/>
        </p:nvSpPr>
        <p:spPr>
          <a:xfrm>
            <a:off x="7962932" y="3592049"/>
            <a:ext cx="11443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ontserrat" panose="00000500000000000000" pitchFamily="2" charset="0"/>
              </a:rPr>
              <a:t>Q1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6AC786C-0B28-96F2-5062-53E78D3EB9DB}"/>
              </a:ext>
            </a:extLst>
          </p:cNvPr>
          <p:cNvSpPr txBox="1"/>
          <p:nvPr/>
        </p:nvSpPr>
        <p:spPr>
          <a:xfrm>
            <a:off x="7847877" y="1740374"/>
            <a:ext cx="16107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ontserrat" panose="00000500000000000000" pitchFamily="2" charset="0"/>
              </a:rPr>
              <a:t>Price upper limit</a:t>
            </a:r>
          </a:p>
        </p:txBody>
      </p:sp>
      <p:sp>
        <p:nvSpPr>
          <p:cNvPr id="30" name="Right Brace 29">
            <a:extLst>
              <a:ext uri="{FF2B5EF4-FFF2-40B4-BE49-F238E27FC236}">
                <a16:creationId xmlns:a16="http://schemas.microsoft.com/office/drawing/2014/main" id="{5854A25E-4FFD-231B-FE5D-9CAFEEAFD951}"/>
              </a:ext>
            </a:extLst>
          </p:cNvPr>
          <p:cNvSpPr/>
          <p:nvPr/>
        </p:nvSpPr>
        <p:spPr>
          <a:xfrm>
            <a:off x="7422128" y="779685"/>
            <a:ext cx="451799" cy="1040781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FB3B511-27AB-7852-7223-FD58B8189487}"/>
              </a:ext>
            </a:extLst>
          </p:cNvPr>
          <p:cNvSpPr txBox="1"/>
          <p:nvPr/>
        </p:nvSpPr>
        <p:spPr>
          <a:xfrm>
            <a:off x="7862427" y="1051226"/>
            <a:ext cx="11985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ontserrat" panose="00000500000000000000" pitchFamily="2" charset="0"/>
              </a:rPr>
              <a:t>Prices out of range </a:t>
            </a:r>
          </a:p>
        </p:txBody>
      </p:sp>
      <p:graphicFrame>
        <p:nvGraphicFramePr>
          <p:cNvPr id="32" name="Chart 31">
            <a:extLst>
              <a:ext uri="{FF2B5EF4-FFF2-40B4-BE49-F238E27FC236}">
                <a16:creationId xmlns:a16="http://schemas.microsoft.com/office/drawing/2014/main" id="{0E804F01-9044-8870-FD97-AF306308FD1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47771594"/>
              </p:ext>
            </p:extLst>
          </p:nvPr>
        </p:nvGraphicFramePr>
        <p:xfrm>
          <a:off x="3775242" y="2488725"/>
          <a:ext cx="3523662" cy="215995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33" name="TextBox 32">
            <a:extLst>
              <a:ext uri="{FF2B5EF4-FFF2-40B4-BE49-F238E27FC236}">
                <a16:creationId xmlns:a16="http://schemas.microsoft.com/office/drawing/2014/main" id="{3076B788-5031-F37B-157D-1FC885833EC1}"/>
              </a:ext>
            </a:extLst>
          </p:cNvPr>
          <p:cNvSpPr txBox="1"/>
          <p:nvPr/>
        </p:nvSpPr>
        <p:spPr>
          <a:xfrm>
            <a:off x="5553586" y="3155455"/>
            <a:ext cx="53897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latin typeface="Montserrat" panose="00000500000000000000" pitchFamily="2" charset="0"/>
              </a:rPr>
              <a:t>13%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18F0F52-1E16-4EB0-8CDC-27F96BD59024}"/>
              </a:ext>
            </a:extLst>
          </p:cNvPr>
          <p:cNvSpPr txBox="1"/>
          <p:nvPr/>
        </p:nvSpPr>
        <p:spPr>
          <a:xfrm>
            <a:off x="5284096" y="3894190"/>
            <a:ext cx="53897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latin typeface="Montserrat" panose="00000500000000000000" pitchFamily="2" charset="0"/>
              </a:rPr>
              <a:t>87%</a:t>
            </a:r>
          </a:p>
        </p:txBody>
      </p:sp>
    </p:spTree>
    <p:extLst>
      <p:ext uri="{BB962C8B-B14F-4D97-AF65-F5344CB8AC3E}">
        <p14:creationId xmlns:p14="http://schemas.microsoft.com/office/powerpoint/2010/main" val="30728490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A03B9A-5C45-2C31-D4D8-C5F8B60235D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26</a:t>
            </a:fld>
            <a:endParaRPr lang="e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186596-1CFF-4A2A-29CD-4925EAAB52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64" y="347261"/>
            <a:ext cx="3917422" cy="396300"/>
          </a:xfrm>
        </p:spPr>
        <p:txBody>
          <a:bodyPr/>
          <a:lstStyle/>
          <a:p>
            <a:r>
              <a:rPr lang="en-US" dirty="0"/>
              <a:t>Prices out of range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6C5FE8-49C8-EA7C-6190-E3CDA9F72890}"/>
              </a:ext>
            </a:extLst>
          </p:cNvPr>
          <p:cNvSpPr txBox="1"/>
          <p:nvPr/>
        </p:nvSpPr>
        <p:spPr>
          <a:xfrm>
            <a:off x="736318" y="3887915"/>
            <a:ext cx="59250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latin typeface="Montserrat" panose="00000500000000000000" pitchFamily="2" charset="0"/>
              </a:rPr>
              <a:t>Total house area is the summation of total square-ft area above the basement and basement area 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latin typeface="Montserrat" panose="00000500000000000000" pitchFamily="2" charset="0"/>
              </a:rPr>
              <a:t>Houses have higher price have an average of 4000 square-ft in total area ( double area from the houses in average price range )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832CAC5-22A0-20DC-B3EA-E9B1E6770F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2456" y="878623"/>
            <a:ext cx="3615260" cy="27475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16567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1D9B12E-A544-149D-8D1E-93DA2E09B40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27</a:t>
            </a:fld>
            <a:endParaRPr lang="en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7DB25C4-C1E0-151A-3945-FDFDB47474E4}"/>
              </a:ext>
            </a:extLst>
          </p:cNvPr>
          <p:cNvSpPr txBox="1"/>
          <p:nvPr/>
        </p:nvSpPr>
        <p:spPr>
          <a:xfrm>
            <a:off x="531542" y="295430"/>
            <a:ext cx="45720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3000" b="1" i="0" u="none" strike="noStrike" kern="0" cap="none" spc="0" normalizeH="0" baseline="0" noProof="0" dirty="0">
                <a:ln>
                  <a:noFill/>
                </a:ln>
                <a:solidFill>
                  <a:srgbClr val="2AC3F3"/>
                </a:solidFill>
                <a:effectLst/>
                <a:uLnTx/>
                <a:uFillTx/>
                <a:latin typeface="Montserrat"/>
                <a:sym typeface="Montserrat"/>
              </a:rPr>
              <a:t>Prices out of range </a:t>
            </a:r>
            <a:endParaRPr lang="en-US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F9D5EF6-3F5D-668F-5B3F-861B8E8636E5}"/>
              </a:ext>
            </a:extLst>
          </p:cNvPr>
          <p:cNvSpPr txBox="1"/>
          <p:nvPr/>
        </p:nvSpPr>
        <p:spPr>
          <a:xfrm>
            <a:off x="1241502" y="3754245"/>
            <a:ext cx="5464098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latin typeface="Montserrat" panose="00000500000000000000" pitchFamily="2" charset="0"/>
              </a:rPr>
              <a:t>Houses out of price range have an average of two floors in each house , while most of the houses have one floors 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A0D06FE-6A83-6EA4-AE2E-C376662A68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1606" y="1025199"/>
            <a:ext cx="3608999" cy="24928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484139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A37F218-7A60-8752-7229-AB086398A42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28</a:t>
            </a:fld>
            <a:endParaRPr lang="e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A1EDE8-CAD6-097B-00A7-C4FC582EE7E7}"/>
              </a:ext>
            </a:extLst>
          </p:cNvPr>
          <p:cNvSpPr txBox="1"/>
          <p:nvPr/>
        </p:nvSpPr>
        <p:spPr>
          <a:xfrm>
            <a:off x="612673" y="258259"/>
            <a:ext cx="45720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3000" b="1" i="0" u="none" strike="noStrike" kern="0" cap="none" spc="0" normalizeH="0" baseline="0" noProof="0" dirty="0">
                <a:ln>
                  <a:noFill/>
                </a:ln>
                <a:solidFill>
                  <a:srgbClr val="2AC3F3"/>
                </a:solidFill>
                <a:effectLst/>
                <a:uLnTx/>
                <a:uFillTx/>
                <a:latin typeface="Montserrat"/>
                <a:sym typeface="Montserrat"/>
              </a:rPr>
              <a:t>Prices out of range </a:t>
            </a:r>
            <a:endParaRPr lang="en-US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454AB2-BC72-FAF8-E5D0-B406473C3942}"/>
              </a:ext>
            </a:extLst>
          </p:cNvPr>
          <p:cNvSpPr txBox="1"/>
          <p:nvPr/>
        </p:nvSpPr>
        <p:spPr>
          <a:xfrm>
            <a:off x="985109" y="3783981"/>
            <a:ext cx="5464098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latin typeface="Montserrat" panose="00000500000000000000" pitchFamily="2" charset="0"/>
              </a:rPr>
              <a:t>Houses out of price range have a house grade of 10  , while most of the houses are grade 7  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C436696-69E9-E513-5F01-15C32A3732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4322" y="909484"/>
            <a:ext cx="3724507" cy="2681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193699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517EF8-05E6-2CB0-79E6-9918E5F66F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841" y="798829"/>
            <a:ext cx="7303920" cy="405502"/>
          </a:xfrm>
        </p:spPr>
        <p:txBody>
          <a:bodyPr/>
          <a:lstStyle/>
          <a:p>
            <a:r>
              <a:rPr kumimoji="0" lang="en-US" sz="3000" b="1" i="0" u="none" strike="noStrike" kern="0" cap="none" spc="0" normalizeH="0" baseline="0" noProof="0" dirty="0">
                <a:ln>
                  <a:noFill/>
                </a:ln>
                <a:solidFill>
                  <a:srgbClr val="2AC3F3"/>
                </a:solidFill>
                <a:effectLst/>
                <a:uLnTx/>
                <a:uFillTx/>
                <a:latin typeface="Montserrat"/>
                <a:sym typeface="Montserrat"/>
              </a:rPr>
              <a:t>Prices out of range 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02D8C4C-32DF-3D46-384B-25B21EA189D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29</a:t>
            </a:fld>
            <a:endParaRPr lang="e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F5F812-7593-B4E5-BA6B-8FC0CEFB8601}"/>
              </a:ext>
            </a:extLst>
          </p:cNvPr>
          <p:cNvSpPr txBox="1"/>
          <p:nvPr/>
        </p:nvSpPr>
        <p:spPr>
          <a:xfrm>
            <a:off x="1282146" y="3917796"/>
            <a:ext cx="5464098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latin typeface="Montserrat" panose="00000500000000000000" pitchFamily="2" charset="0"/>
              </a:rPr>
              <a:t>Houses out of price range have an average of four bedrooms in each house , while most of the houses have three rooms 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3F1A4A6-9978-A5D0-95BA-689CBDDF9D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0038" y="1001580"/>
            <a:ext cx="3890568" cy="26681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755900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5"/>
          <p:cNvSpPr txBox="1">
            <a:spLocks noGrp="1"/>
          </p:cNvSpPr>
          <p:nvPr>
            <p:ph type="title" idx="4294967295"/>
          </p:nvPr>
        </p:nvSpPr>
        <p:spPr>
          <a:xfrm>
            <a:off x="855300" y="393875"/>
            <a:ext cx="74334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Maps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11" name="Google Shape;211;p2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3</a:t>
            </a:fld>
            <a:endParaRPr dirty="0">
              <a:solidFill>
                <a:schemeClr val="lt1"/>
              </a:solidFill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2D81096-1991-4574-F73C-D194BA5ACD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3850153" y="2088504"/>
            <a:ext cx="1156975" cy="75324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1A4C3E39-D12D-AD8D-632A-134C39656E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0056" y="1456353"/>
            <a:ext cx="3426479" cy="239514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93" name="Picture 192">
            <a:extLst>
              <a:ext uri="{FF2B5EF4-FFF2-40B4-BE49-F238E27FC236}">
                <a16:creationId xmlns:a16="http://schemas.microsoft.com/office/drawing/2014/main" id="{9F6F1E40-B82D-6619-A9C1-5F90879FAC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148" y="1456353"/>
            <a:ext cx="3345077" cy="242722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ED7FF0B-3B7E-FE12-C8A7-18FA9D1A13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685823">
            <a:off x="692188" y="1485442"/>
            <a:ext cx="326224" cy="326224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D4D51CD-EB7A-7E4D-03C5-AD7DA8B7842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30</a:t>
            </a:fld>
            <a:endParaRPr lang="en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C9A37A7-68C4-A8AE-0CC7-432D25A81C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2639" y="524380"/>
            <a:ext cx="7432675" cy="395287"/>
          </a:xfrm>
        </p:spPr>
        <p:txBody>
          <a:bodyPr/>
          <a:lstStyle/>
          <a:p>
            <a:r>
              <a:rPr lang="en-US" dirty="0"/>
              <a:t>Prices out of range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1558FC-F9A7-BCD4-B23F-281127DBEC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6823" y="1230079"/>
            <a:ext cx="6590353" cy="35197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440551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BC356B-637B-8469-3F86-7E1DA7534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222" y="523765"/>
            <a:ext cx="7433400" cy="396300"/>
          </a:xfrm>
        </p:spPr>
        <p:txBody>
          <a:bodyPr/>
          <a:lstStyle/>
          <a:p>
            <a:r>
              <a:rPr lang="en-US" dirty="0"/>
              <a:t>Features selection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730D12-B9A6-C65F-9F2A-D800118966A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31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C12711-5B7B-6539-6B05-9562A39A7D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3721"/>
          <a:stretch/>
        </p:blipFill>
        <p:spPr>
          <a:xfrm>
            <a:off x="4765475" y="1284963"/>
            <a:ext cx="3419147" cy="24536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FEE87D1-A24D-A049-809E-F9D398966AD4}"/>
              </a:ext>
            </a:extLst>
          </p:cNvPr>
          <p:cNvSpPr txBox="1"/>
          <p:nvPr/>
        </p:nvSpPr>
        <p:spPr>
          <a:xfrm>
            <a:off x="245324" y="1388399"/>
            <a:ext cx="321155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ontserrat" panose="00000500000000000000" pitchFamily="2" charset="0"/>
              </a:rPr>
              <a:t>According to our analysis we decided to use the following features in our price prediction model , which are :</a:t>
            </a:r>
            <a:br>
              <a:rPr lang="en-US" dirty="0">
                <a:latin typeface="Montserrat" panose="00000500000000000000" pitchFamily="2" charset="0"/>
              </a:rPr>
            </a:br>
            <a:r>
              <a:rPr lang="en-US" dirty="0">
                <a:latin typeface="Montserrat" panose="00000500000000000000" pitchFamily="2" charset="0"/>
              </a:rPr>
              <a:t> </a:t>
            </a:r>
            <a:endParaRPr lang="en-US" dirty="0">
              <a:solidFill>
                <a:schemeClr val="accent1">
                  <a:lumMod val="75000"/>
                </a:schemeClr>
              </a:solidFill>
              <a:latin typeface="Montserrat" panose="00000500000000000000" pitchFamily="2" charset="0"/>
            </a:endParaRPr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Montserrat" panose="00000500000000000000" pitchFamily="2" charset="0"/>
              </a:rPr>
              <a:t>1- Date of sale </a:t>
            </a:r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Montserrat" panose="00000500000000000000" pitchFamily="2" charset="0"/>
              </a:rPr>
              <a:t>2- House grade </a:t>
            </a:r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Montserrat" panose="00000500000000000000" pitchFamily="2" charset="0"/>
              </a:rPr>
              <a:t>3- Square-ft living area </a:t>
            </a:r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Montserrat" panose="00000500000000000000" pitchFamily="2" charset="0"/>
              </a:rPr>
              <a:t>4- house coordinates</a:t>
            </a:r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Montserrat" panose="00000500000000000000" pitchFamily="2" charset="0"/>
              </a:rPr>
              <a:t>5- ….. Will be chosen in next week  </a:t>
            </a:r>
          </a:p>
        </p:txBody>
      </p:sp>
    </p:spTree>
    <p:extLst>
      <p:ext uri="{BB962C8B-B14F-4D97-AF65-F5344CB8AC3E}">
        <p14:creationId xmlns:p14="http://schemas.microsoft.com/office/powerpoint/2010/main" val="24179795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44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74334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Presentation Team</a:t>
            </a:r>
            <a:endParaRPr dirty="0"/>
          </a:p>
        </p:txBody>
      </p:sp>
      <p:sp>
        <p:nvSpPr>
          <p:cNvPr id="523" name="Google Shape;523;p4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sp>
        <p:nvSpPr>
          <p:cNvPr id="525" name="Google Shape;525;p44"/>
          <p:cNvSpPr txBox="1"/>
          <p:nvPr/>
        </p:nvSpPr>
        <p:spPr>
          <a:xfrm>
            <a:off x="1153761" y="3827825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Feras Al-Qrinawi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27" name="Google Shape;527;p44"/>
          <p:cNvSpPr txBox="1"/>
          <p:nvPr/>
        </p:nvSpPr>
        <p:spPr>
          <a:xfrm>
            <a:off x="6286795" y="3827825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-US" sz="1200" b="1" dirty="0">
                <a:latin typeface="Montserrat"/>
                <a:ea typeface="Montserrat"/>
                <a:cs typeface="Montserrat"/>
                <a:sym typeface="Montserrat"/>
              </a:rPr>
              <a:t>Hamzah Jahameh</a:t>
            </a:r>
            <a:endParaRPr sz="1200" b="1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29" name="Google Shape;529;p44"/>
          <p:cNvSpPr txBox="1"/>
          <p:nvPr/>
        </p:nvSpPr>
        <p:spPr>
          <a:xfrm>
            <a:off x="3827399" y="3845823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Abdullah Khader</a:t>
            </a:r>
            <a:endParaRPr sz="8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D83626-7D86-9DB4-5843-210733D7B1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5006" y="1758722"/>
            <a:ext cx="1766711" cy="175064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92F3FC8-7378-57D8-C933-35D5EED7E66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1969" b="7653"/>
          <a:stretch/>
        </p:blipFill>
        <p:spPr>
          <a:xfrm>
            <a:off x="3688644" y="1696425"/>
            <a:ext cx="1766711" cy="175064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029BF30-3798-5773-E4F8-515FA41F55B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0524" b="12556"/>
          <a:stretch/>
        </p:blipFill>
        <p:spPr>
          <a:xfrm>
            <a:off x="6148039" y="1615156"/>
            <a:ext cx="1766711" cy="175064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4"/>
          <p:cNvSpPr txBox="1">
            <a:spLocks noGrp="1"/>
          </p:cNvSpPr>
          <p:nvPr>
            <p:ph type="ctrTitle" idx="4294967295"/>
          </p:nvPr>
        </p:nvSpPr>
        <p:spPr>
          <a:xfrm>
            <a:off x="685800" y="914388"/>
            <a:ext cx="6593700" cy="1314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/>
              <a:t>Thanks!</a:t>
            </a:r>
            <a:endParaRPr sz="9600"/>
          </a:p>
        </p:txBody>
      </p:sp>
      <p:sp>
        <p:nvSpPr>
          <p:cNvPr id="329" name="Google Shape;329;p34"/>
          <p:cNvSpPr txBox="1">
            <a:spLocks noGrp="1"/>
          </p:cNvSpPr>
          <p:nvPr>
            <p:ph type="subTitle" idx="4294967295"/>
          </p:nvPr>
        </p:nvSpPr>
        <p:spPr>
          <a:xfrm>
            <a:off x="685800" y="2647750"/>
            <a:ext cx="6593700" cy="1960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>
                <a:solidFill>
                  <a:schemeClr val="accent2"/>
                </a:solidFill>
              </a:rPr>
              <a:t>Any questions?</a:t>
            </a:r>
            <a:endParaRPr sz="3600" b="1" dirty="0">
              <a:solidFill>
                <a:schemeClr val="accent2"/>
              </a:solidFill>
            </a:endParaRPr>
          </a:p>
        </p:txBody>
      </p:sp>
      <p:sp>
        <p:nvSpPr>
          <p:cNvPr id="330" name="Google Shape;330;p3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33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7"/>
          <p:cNvSpPr txBox="1">
            <a:spLocks noGrp="1"/>
          </p:cNvSpPr>
          <p:nvPr>
            <p:ph type="body" idx="1"/>
          </p:nvPr>
        </p:nvSpPr>
        <p:spPr>
          <a:xfrm>
            <a:off x="795827" y="3623221"/>
            <a:ext cx="7433400" cy="99338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dirty="0"/>
              <a:t>Build a predictive house prices model to tell us more about house prices </a:t>
            </a: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dirty="0"/>
              <a:t> </a:t>
            </a:r>
            <a:endParaRPr dirty="0"/>
          </a:p>
        </p:txBody>
      </p:sp>
      <p:sp>
        <p:nvSpPr>
          <p:cNvPr id="123" name="Google Shape;123;p1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2" name="Google Shape;121;p17">
            <a:extLst>
              <a:ext uri="{FF2B5EF4-FFF2-40B4-BE49-F238E27FC236}">
                <a16:creationId xmlns:a16="http://schemas.microsoft.com/office/drawing/2014/main" id="{D1F0F2A8-ABC0-3D51-3DFD-01C0C479787F}"/>
              </a:ext>
            </a:extLst>
          </p:cNvPr>
          <p:cNvSpPr txBox="1">
            <a:spLocks/>
          </p:cNvSpPr>
          <p:nvPr/>
        </p:nvSpPr>
        <p:spPr>
          <a:xfrm>
            <a:off x="795827" y="3092140"/>
            <a:ext cx="74334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dirty="0"/>
              <a:t>Project Goal : </a:t>
            </a:r>
          </a:p>
        </p:txBody>
      </p:sp>
      <p:sp>
        <p:nvSpPr>
          <p:cNvPr id="6" name="Google Shape;122;p17">
            <a:extLst>
              <a:ext uri="{FF2B5EF4-FFF2-40B4-BE49-F238E27FC236}">
                <a16:creationId xmlns:a16="http://schemas.microsoft.com/office/drawing/2014/main" id="{4D320A72-9050-813A-1729-0215A6B7B379}"/>
              </a:ext>
            </a:extLst>
          </p:cNvPr>
          <p:cNvSpPr txBox="1">
            <a:spLocks/>
          </p:cNvSpPr>
          <p:nvPr/>
        </p:nvSpPr>
        <p:spPr>
          <a:xfrm>
            <a:off x="795827" y="839133"/>
            <a:ext cx="7433400" cy="19115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Light"/>
              <a:buChar char="●"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Light"/>
              <a:buChar char="○"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Light"/>
              <a:buChar char="■"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Light"/>
              <a:buChar char="●"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Light"/>
              <a:buChar char="○"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Light"/>
              <a:buChar char="■"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Light"/>
              <a:buChar char="●"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Light"/>
              <a:buChar char="○"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2400"/>
              <a:buFont typeface="Montserrat Light"/>
              <a:buChar char="■"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marL="0" indent="0">
              <a:spcBef>
                <a:spcPts val="600"/>
              </a:spcBef>
              <a:spcAft>
                <a:spcPts val="600"/>
              </a:spcAft>
              <a:buFont typeface="Montserrat Light"/>
              <a:buNone/>
            </a:pPr>
            <a:r>
              <a:rPr lang="en-US" sz="2300" dirty="0"/>
              <a:t>What we can tell about prices in (2014-2015) ? 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Font typeface="Montserrat Light"/>
              <a:buNone/>
            </a:pPr>
            <a:r>
              <a:rPr lang="en-US" sz="2300" dirty="0"/>
              <a:t>What are the important findings we can glean ? 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Font typeface="Montserrat Light"/>
              <a:buNone/>
            </a:pPr>
            <a:r>
              <a:rPr lang="en-US" sz="2300" dirty="0"/>
              <a:t>What are the summary statistics of this data ? 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Font typeface="Montserrat Light"/>
              <a:buNone/>
            </a:pPr>
            <a:endParaRPr lang="en-US" dirty="0"/>
          </a:p>
          <a:p>
            <a:pPr marL="0" indent="0">
              <a:spcBef>
                <a:spcPts val="600"/>
              </a:spcBef>
              <a:spcAft>
                <a:spcPts val="600"/>
              </a:spcAft>
              <a:buFont typeface="Montserrat Light"/>
              <a:buNone/>
            </a:pPr>
            <a:r>
              <a:rPr lang="en-US" dirty="0"/>
              <a:t> 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9"/>
          <p:cNvSpPr txBox="1">
            <a:spLocks noGrp="1"/>
          </p:cNvSpPr>
          <p:nvPr>
            <p:ph type="title"/>
          </p:nvPr>
        </p:nvSpPr>
        <p:spPr>
          <a:xfrm>
            <a:off x="729555" y="419036"/>
            <a:ext cx="74334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Roadmap</a:t>
            </a:r>
            <a:endParaRPr dirty="0"/>
          </a:p>
        </p:txBody>
      </p:sp>
      <p:sp>
        <p:nvSpPr>
          <p:cNvPr id="400" name="Google Shape;400;p39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401" name="Google Shape;401;p39"/>
          <p:cNvSpPr/>
          <p:nvPr/>
        </p:nvSpPr>
        <p:spPr>
          <a:xfrm>
            <a:off x="0" y="23710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228600" cap="flat" cmpd="sng">
            <a:solidFill>
              <a:schemeClr val="dk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2" name="Google Shape;402;p39"/>
          <p:cNvSpPr/>
          <p:nvPr/>
        </p:nvSpPr>
        <p:spPr>
          <a:xfrm>
            <a:off x="0" y="23710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03" name="Google Shape;403;p39"/>
          <p:cNvGrpSpPr/>
          <p:nvPr/>
        </p:nvGrpSpPr>
        <p:grpSpPr>
          <a:xfrm>
            <a:off x="1786339" y="1703401"/>
            <a:ext cx="473400" cy="473400"/>
            <a:chOff x="1786339" y="1703401"/>
            <a:chExt cx="473400" cy="473400"/>
          </a:xfrm>
        </p:grpSpPr>
        <p:sp>
          <p:nvSpPr>
            <p:cNvPr id="404" name="Google Shape;404;p39"/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39"/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1</a:t>
              </a:r>
              <a:endParaRPr sz="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406" name="Google Shape;406;p39"/>
          <p:cNvGrpSpPr/>
          <p:nvPr/>
        </p:nvGrpSpPr>
        <p:grpSpPr>
          <a:xfrm>
            <a:off x="3814414" y="1703401"/>
            <a:ext cx="473400" cy="473400"/>
            <a:chOff x="3814414" y="1703401"/>
            <a:chExt cx="473400" cy="473400"/>
          </a:xfrm>
        </p:grpSpPr>
        <p:sp>
          <p:nvSpPr>
            <p:cNvPr id="407" name="Google Shape;407;p39"/>
            <p:cNvSpPr/>
            <p:nvPr/>
          </p:nvSpPr>
          <p:spPr>
            <a:xfrm rot="8100000">
              <a:off x="3883742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39"/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3</a:t>
              </a:r>
              <a:endParaRPr sz="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409" name="Google Shape;409;p39"/>
          <p:cNvGrpSpPr/>
          <p:nvPr/>
        </p:nvGrpSpPr>
        <p:grpSpPr>
          <a:xfrm>
            <a:off x="5842489" y="1703401"/>
            <a:ext cx="473400" cy="473400"/>
            <a:chOff x="5842489" y="1703401"/>
            <a:chExt cx="473400" cy="473400"/>
          </a:xfrm>
        </p:grpSpPr>
        <p:sp>
          <p:nvSpPr>
            <p:cNvPr id="410" name="Google Shape;410;p39"/>
            <p:cNvSpPr/>
            <p:nvPr/>
          </p:nvSpPr>
          <p:spPr>
            <a:xfrm rot="8100000">
              <a:off x="591181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39"/>
            <p:cNvSpPr/>
            <p:nvPr/>
          </p:nvSpPr>
          <p:spPr>
            <a:xfrm>
              <a:off x="601213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5</a:t>
              </a:r>
              <a:endParaRPr sz="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412" name="Google Shape;412;p39"/>
          <p:cNvGrpSpPr/>
          <p:nvPr/>
        </p:nvGrpSpPr>
        <p:grpSpPr>
          <a:xfrm>
            <a:off x="6880814" y="3576300"/>
            <a:ext cx="473400" cy="473400"/>
            <a:chOff x="6880814" y="3576300"/>
            <a:chExt cx="473400" cy="473400"/>
          </a:xfrm>
        </p:grpSpPr>
        <p:sp>
          <p:nvSpPr>
            <p:cNvPr id="413" name="Google Shape;413;p39"/>
            <p:cNvSpPr/>
            <p:nvPr/>
          </p:nvSpPr>
          <p:spPr>
            <a:xfrm rot="-2700000">
              <a:off x="695014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39"/>
            <p:cNvSpPr/>
            <p:nvPr/>
          </p:nvSpPr>
          <p:spPr>
            <a:xfrm flipH="1">
              <a:off x="705046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6</a:t>
              </a:r>
              <a:endParaRPr sz="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415" name="Google Shape;415;p39"/>
          <p:cNvGrpSpPr/>
          <p:nvPr/>
        </p:nvGrpSpPr>
        <p:grpSpPr>
          <a:xfrm>
            <a:off x="4852739" y="3576300"/>
            <a:ext cx="473400" cy="473400"/>
            <a:chOff x="4852739" y="3576300"/>
            <a:chExt cx="473400" cy="473400"/>
          </a:xfrm>
        </p:grpSpPr>
        <p:sp>
          <p:nvSpPr>
            <p:cNvPr id="416" name="Google Shape;416;p39"/>
            <p:cNvSpPr/>
            <p:nvPr/>
          </p:nvSpPr>
          <p:spPr>
            <a:xfrm rot="-2700000">
              <a:off x="4922067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9"/>
            <p:cNvSpPr/>
            <p:nvPr/>
          </p:nvSpPr>
          <p:spPr>
            <a:xfrm flipH="1">
              <a:off x="5022389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4</a:t>
              </a:r>
              <a:endParaRPr sz="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418" name="Google Shape;418;p39"/>
          <p:cNvGrpSpPr/>
          <p:nvPr/>
        </p:nvGrpSpPr>
        <p:grpSpPr>
          <a:xfrm>
            <a:off x="2824664" y="3576300"/>
            <a:ext cx="473400" cy="473400"/>
            <a:chOff x="2824664" y="3576300"/>
            <a:chExt cx="473400" cy="473400"/>
          </a:xfrm>
        </p:grpSpPr>
        <p:sp>
          <p:nvSpPr>
            <p:cNvPr id="419" name="Google Shape;419;p39"/>
            <p:cNvSpPr/>
            <p:nvPr/>
          </p:nvSpPr>
          <p:spPr>
            <a:xfrm rot="-2700000">
              <a:off x="289399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39"/>
            <p:cNvSpPr/>
            <p:nvPr/>
          </p:nvSpPr>
          <p:spPr>
            <a:xfrm flipH="1">
              <a:off x="299431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2</a:t>
              </a:r>
              <a:endParaRPr sz="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421" name="Google Shape;421;p39"/>
          <p:cNvSpPr txBox="1"/>
          <p:nvPr/>
        </p:nvSpPr>
        <p:spPr>
          <a:xfrm>
            <a:off x="1379850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Problem Definition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22" name="Google Shape;422;p39"/>
          <p:cNvSpPr txBox="1"/>
          <p:nvPr/>
        </p:nvSpPr>
        <p:spPr>
          <a:xfrm>
            <a:off x="3377205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Exploratory Data Analysis ( EDA ) </a:t>
            </a:r>
            <a:endParaRPr sz="1200" dirty="0">
              <a:solidFill>
                <a:schemeClr val="accent1">
                  <a:lumMod val="75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23" name="Google Shape;423;p39"/>
          <p:cNvSpPr txBox="1"/>
          <p:nvPr/>
        </p:nvSpPr>
        <p:spPr>
          <a:xfrm>
            <a:off x="5436010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Modeling</a:t>
            </a:r>
            <a:r>
              <a:rPr lang="en-US" sz="12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12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24" name="Google Shape;424;p39"/>
          <p:cNvSpPr txBox="1"/>
          <p:nvPr/>
        </p:nvSpPr>
        <p:spPr>
          <a:xfrm>
            <a:off x="2418175" y="4063600"/>
            <a:ext cx="1286400" cy="352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Data Wrangling </a:t>
            </a:r>
            <a:endParaRPr sz="1200" dirty="0">
              <a:solidFill>
                <a:schemeClr val="accent1">
                  <a:lumMod val="75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25" name="Google Shape;425;p39"/>
          <p:cNvSpPr txBox="1"/>
          <p:nvPr/>
        </p:nvSpPr>
        <p:spPr>
          <a:xfrm>
            <a:off x="444625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Pre-processing and Training data development </a:t>
            </a:r>
            <a:endParaRPr sz="1200" dirty="0">
              <a:solidFill>
                <a:srgbClr val="FF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26" name="Google Shape;426;p39"/>
          <p:cNvSpPr txBox="1"/>
          <p:nvPr/>
        </p:nvSpPr>
        <p:spPr>
          <a:xfrm>
            <a:off x="647433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Documentation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A59AA7B-07F0-52C0-8779-F554B95F0079}"/>
              </a:ext>
            </a:extLst>
          </p:cNvPr>
          <p:cNvSpPr txBox="1"/>
          <p:nvPr/>
        </p:nvSpPr>
        <p:spPr>
          <a:xfrm>
            <a:off x="119996" y="4119946"/>
            <a:ext cx="18359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chemeClr val="accent1">
                    <a:lumMod val="75000"/>
                  </a:schemeClr>
                </a:solidFill>
                <a:latin typeface="Montserrat" panose="00000500000000000000" pitchFamily="2" charset="0"/>
              </a:rPr>
              <a:t>Parts in blue for week one 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rgbClr val="FF0000"/>
                </a:solidFill>
                <a:latin typeface="Montserrat" panose="00000500000000000000" pitchFamily="2" charset="0"/>
              </a:rPr>
              <a:t>Parts in red for week two 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40"/>
          <p:cNvSpPr txBox="1">
            <a:spLocks noGrp="1"/>
          </p:cNvSpPr>
          <p:nvPr>
            <p:ph type="title"/>
          </p:nvPr>
        </p:nvSpPr>
        <p:spPr>
          <a:xfrm>
            <a:off x="595105" y="486595"/>
            <a:ext cx="74334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/>
              <a:t>Time-line Gantt chart</a:t>
            </a:r>
            <a:endParaRPr sz="2500" dirty="0"/>
          </a:p>
        </p:txBody>
      </p:sp>
      <p:sp>
        <p:nvSpPr>
          <p:cNvPr id="432" name="Google Shape;432;p40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graphicFrame>
        <p:nvGraphicFramePr>
          <p:cNvPr id="433" name="Google Shape;433;p40"/>
          <p:cNvGraphicFramePr/>
          <p:nvPr>
            <p:extLst>
              <p:ext uri="{D42A27DB-BD31-4B8C-83A1-F6EECF244321}">
                <p14:modId xmlns:p14="http://schemas.microsoft.com/office/powerpoint/2010/main" val="3959177421"/>
              </p:ext>
            </p:extLst>
          </p:nvPr>
        </p:nvGraphicFramePr>
        <p:xfrm>
          <a:off x="380700" y="1618230"/>
          <a:ext cx="8382600" cy="2573665"/>
        </p:xfrm>
        <a:graphic>
          <a:graphicData uri="http://schemas.openxmlformats.org/drawingml/2006/table">
            <a:tbl>
              <a:tblPr>
                <a:noFill/>
                <a:tableStyleId>{668617F7-BD45-45D3-9494-08AB8ACE10ED}</a:tableStyleId>
              </a:tblPr>
              <a:tblGrid>
                <a:gridCol w="1443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</a:tblGrid>
              <a:tr h="3197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7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 dirty="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Week 1</a:t>
                      </a:r>
                      <a:endParaRPr sz="800" b="1" dirty="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Week 2</a:t>
                      </a:r>
                      <a:endParaRPr sz="800" b="1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</a:t>
                      </a:r>
                      <a:endParaRPr sz="80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</a:t>
                      </a:r>
                      <a:endParaRPr sz="80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</a:t>
                      </a:r>
                      <a:endParaRPr sz="80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</a:t>
                      </a:r>
                      <a:endParaRPr sz="80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</a:t>
                      </a:r>
                      <a:endParaRPr sz="80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6</a:t>
                      </a:r>
                      <a:endParaRPr sz="80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7</a:t>
                      </a:r>
                      <a:endParaRPr sz="80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8</a:t>
                      </a:r>
                      <a:endParaRPr sz="80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9</a:t>
                      </a:r>
                      <a:endParaRPr sz="80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10</a:t>
                      </a:r>
                      <a:endParaRPr sz="80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11</a:t>
                      </a:r>
                      <a:endParaRPr sz="80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12</a:t>
                      </a:r>
                      <a:endParaRPr sz="80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13</a:t>
                      </a:r>
                      <a:endParaRPr sz="80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14</a:t>
                      </a:r>
                      <a:endParaRPr sz="80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dirty="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Problem definiton</a:t>
                      </a:r>
                      <a:endParaRPr sz="800" dirty="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 dirty="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Data Wrangling </a:t>
                      </a:r>
                      <a:endParaRPr sz="800" dirty="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 dirty="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Exploratory data analysis </a:t>
                      </a:r>
                      <a:endParaRPr sz="800" dirty="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700" dirty="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Pre-processing and Training data development </a:t>
                      </a: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800" dirty="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Modeling </a:t>
                      </a: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dirty="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◆</a:t>
                      </a:r>
                      <a:endParaRPr sz="800" dirty="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800" dirty="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Documentation </a:t>
                      </a: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137807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8"/>
          <p:cNvSpPr txBox="1">
            <a:spLocks noGrp="1"/>
          </p:cNvSpPr>
          <p:nvPr>
            <p:ph type="ctrTitle" idx="4294967295"/>
          </p:nvPr>
        </p:nvSpPr>
        <p:spPr>
          <a:xfrm>
            <a:off x="487890" y="452580"/>
            <a:ext cx="4949283" cy="124844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solidFill>
                  <a:schemeClr val="lt1"/>
                </a:solidFill>
              </a:rPr>
              <a:t>What do we need to focus on ? </a:t>
            </a:r>
            <a:endParaRPr sz="4000" dirty="0">
              <a:solidFill>
                <a:schemeClr val="lt1"/>
              </a:solidFill>
            </a:endParaRPr>
          </a:p>
        </p:txBody>
      </p:sp>
      <p:sp>
        <p:nvSpPr>
          <p:cNvPr id="129" name="Google Shape;129;p18"/>
          <p:cNvSpPr txBox="1">
            <a:spLocks noGrp="1"/>
          </p:cNvSpPr>
          <p:nvPr>
            <p:ph type="subTitle" idx="4294967295"/>
          </p:nvPr>
        </p:nvSpPr>
        <p:spPr>
          <a:xfrm>
            <a:off x="567349" y="2181515"/>
            <a:ext cx="4644900" cy="1178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dirty="0">
                <a:solidFill>
                  <a:schemeClr val="accent2"/>
                </a:solidFill>
              </a:rPr>
              <a:t>What are the important details to focus on in our analysis ? </a:t>
            </a:r>
          </a:p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dirty="0">
                <a:solidFill>
                  <a:schemeClr val="accent2"/>
                </a:solidFill>
              </a:rPr>
              <a:t>House features effect house price ? 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143" name="Google Shape;143;p1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7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A05465-F5E7-51F2-8E54-EB626A00DB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1213" y="1076801"/>
            <a:ext cx="1010015" cy="10100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4A8C41E-1223-0E95-A1B7-E8798842D9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759638">
            <a:off x="6614070" y="2992062"/>
            <a:ext cx="973872" cy="97387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98FDB04-2A68-C44A-676F-5F0FE54248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1744" y="2086816"/>
            <a:ext cx="870656" cy="84656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A9DE49A-12C6-70E4-EC11-7BD389492E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02514" y="2181515"/>
            <a:ext cx="1149324" cy="92234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7"/>
          <p:cNvSpPr txBox="1">
            <a:spLocks noGrp="1"/>
          </p:cNvSpPr>
          <p:nvPr>
            <p:ph type="body" idx="1"/>
          </p:nvPr>
        </p:nvSpPr>
        <p:spPr>
          <a:xfrm>
            <a:off x="795827" y="3623221"/>
            <a:ext cx="7433400" cy="99338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dirty="0"/>
              <a:t> </a:t>
            </a:r>
            <a:endParaRPr dirty="0"/>
          </a:p>
        </p:txBody>
      </p:sp>
      <p:sp>
        <p:nvSpPr>
          <p:cNvPr id="123" name="Google Shape;123;p1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2" name="Google Shape;121;p17">
            <a:extLst>
              <a:ext uri="{FF2B5EF4-FFF2-40B4-BE49-F238E27FC236}">
                <a16:creationId xmlns:a16="http://schemas.microsoft.com/office/drawing/2014/main" id="{D1F0F2A8-ABC0-3D51-3DFD-01C0C479787F}"/>
              </a:ext>
            </a:extLst>
          </p:cNvPr>
          <p:cNvSpPr txBox="1">
            <a:spLocks/>
          </p:cNvSpPr>
          <p:nvPr/>
        </p:nvSpPr>
        <p:spPr>
          <a:xfrm>
            <a:off x="572803" y="2132903"/>
            <a:ext cx="2378553" cy="8776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dirty="0"/>
              <a:t>Data Wrangling </a:t>
            </a:r>
          </a:p>
        </p:txBody>
      </p:sp>
      <p:cxnSp>
        <p:nvCxnSpPr>
          <p:cNvPr id="4" name="Connector: Elbow 3">
            <a:extLst>
              <a:ext uri="{FF2B5EF4-FFF2-40B4-BE49-F238E27FC236}">
                <a16:creationId xmlns:a16="http://schemas.microsoft.com/office/drawing/2014/main" id="{718021D5-1E2B-81EE-3633-90C0B631B181}"/>
              </a:ext>
            </a:extLst>
          </p:cNvPr>
          <p:cNvCxnSpPr>
            <a:cxnSpLocks/>
          </p:cNvCxnSpPr>
          <p:nvPr/>
        </p:nvCxnSpPr>
        <p:spPr>
          <a:xfrm>
            <a:off x="2847278" y="2824976"/>
            <a:ext cx="1660643" cy="146163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8E7C4DC-CAFD-9A5E-FA97-90F8EB4DDEE5}"/>
              </a:ext>
            </a:extLst>
          </p:cNvPr>
          <p:cNvCxnSpPr>
            <a:cxnSpLocks/>
          </p:cNvCxnSpPr>
          <p:nvPr/>
        </p:nvCxnSpPr>
        <p:spPr>
          <a:xfrm>
            <a:off x="3679902" y="3257537"/>
            <a:ext cx="8326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237E7E4-52EA-DF86-E007-F9A2AEBFB862}"/>
              </a:ext>
            </a:extLst>
          </p:cNvPr>
          <p:cNvCxnSpPr>
            <a:cxnSpLocks/>
          </p:cNvCxnSpPr>
          <p:nvPr/>
        </p:nvCxnSpPr>
        <p:spPr>
          <a:xfrm>
            <a:off x="3679902" y="2137432"/>
            <a:ext cx="8326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5E3DBB7E-0F4D-5BB0-67DF-EE27935CF007}"/>
              </a:ext>
            </a:extLst>
          </p:cNvPr>
          <p:cNvCxnSpPr>
            <a:cxnSpLocks/>
          </p:cNvCxnSpPr>
          <p:nvPr/>
        </p:nvCxnSpPr>
        <p:spPr>
          <a:xfrm flipV="1">
            <a:off x="2847278" y="1137424"/>
            <a:ext cx="1724722" cy="1687552"/>
          </a:xfrm>
          <a:prstGeom prst="bentConnector3">
            <a:avLst>
              <a:gd name="adj1" fmla="val 4827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E7CFF073-8308-3F14-E1E2-364BA54E868B}"/>
              </a:ext>
            </a:extLst>
          </p:cNvPr>
          <p:cNvSpPr/>
          <p:nvPr/>
        </p:nvSpPr>
        <p:spPr>
          <a:xfrm>
            <a:off x="4832195" y="551326"/>
            <a:ext cx="2111298" cy="79545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EE01AD3B-B669-5EB6-0EEF-E819C4E55554}"/>
              </a:ext>
            </a:extLst>
          </p:cNvPr>
          <p:cNvSpPr/>
          <p:nvPr/>
        </p:nvSpPr>
        <p:spPr>
          <a:xfrm>
            <a:off x="4832195" y="1693984"/>
            <a:ext cx="2111298" cy="79545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39A7C8DA-8CB4-94FF-6E17-1AE51DB04527}"/>
              </a:ext>
            </a:extLst>
          </p:cNvPr>
          <p:cNvSpPr/>
          <p:nvPr/>
        </p:nvSpPr>
        <p:spPr>
          <a:xfrm>
            <a:off x="4832195" y="2836642"/>
            <a:ext cx="2111298" cy="79545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3ADA2991-5AEA-5F80-FD63-A0A3F41C17AF}"/>
              </a:ext>
            </a:extLst>
          </p:cNvPr>
          <p:cNvSpPr/>
          <p:nvPr/>
        </p:nvSpPr>
        <p:spPr>
          <a:xfrm>
            <a:off x="4812721" y="3954397"/>
            <a:ext cx="2111298" cy="79545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31B843E-C72B-7054-465B-9001D6CCB01A}"/>
              </a:ext>
            </a:extLst>
          </p:cNvPr>
          <p:cNvSpPr txBox="1"/>
          <p:nvPr/>
        </p:nvSpPr>
        <p:spPr>
          <a:xfrm>
            <a:off x="5069713" y="795164"/>
            <a:ext cx="17024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ontserrat" panose="00000500000000000000" pitchFamily="2" charset="0"/>
              </a:rPr>
              <a:t>Data Collection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9F1C64C-1859-5BCB-282C-807DC1BE94E8}"/>
              </a:ext>
            </a:extLst>
          </p:cNvPr>
          <p:cNvSpPr txBox="1"/>
          <p:nvPr/>
        </p:nvSpPr>
        <p:spPr>
          <a:xfrm>
            <a:off x="4972695" y="1936671"/>
            <a:ext cx="1896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ontserrat" panose="00000500000000000000" pitchFamily="2" charset="0"/>
              </a:rPr>
              <a:t>Data Organization 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FE5DBB2-9402-C1E1-9A01-2A74D65C4219}"/>
              </a:ext>
            </a:extLst>
          </p:cNvPr>
          <p:cNvSpPr txBox="1"/>
          <p:nvPr/>
        </p:nvSpPr>
        <p:spPr>
          <a:xfrm>
            <a:off x="5069713" y="3102062"/>
            <a:ext cx="1896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ontserrat" panose="00000500000000000000" pitchFamily="2" charset="0"/>
              </a:rPr>
              <a:t>Data Definition 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90E7BF4-A622-90C8-2B68-935593438CB4}"/>
              </a:ext>
            </a:extLst>
          </p:cNvPr>
          <p:cNvSpPr txBox="1"/>
          <p:nvPr/>
        </p:nvSpPr>
        <p:spPr>
          <a:xfrm>
            <a:off x="5027563" y="4208084"/>
            <a:ext cx="1896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ontserrat" panose="00000500000000000000" pitchFamily="2" charset="0"/>
              </a:rPr>
              <a:t>Data Cleaning </a:t>
            </a:r>
          </a:p>
        </p:txBody>
      </p:sp>
    </p:spTree>
    <p:extLst>
      <p:ext uri="{BB962C8B-B14F-4D97-AF65-F5344CB8AC3E}">
        <p14:creationId xmlns:p14="http://schemas.microsoft.com/office/powerpoint/2010/main" val="23041998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3"/>
          <p:cNvSpPr txBox="1">
            <a:spLocks noGrp="1"/>
          </p:cNvSpPr>
          <p:nvPr>
            <p:ph type="title"/>
          </p:nvPr>
        </p:nvSpPr>
        <p:spPr>
          <a:xfrm>
            <a:off x="653543" y="425022"/>
            <a:ext cx="74334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Collection : </a:t>
            </a:r>
            <a:endParaRPr dirty="0"/>
          </a:p>
        </p:txBody>
      </p:sp>
      <p:sp>
        <p:nvSpPr>
          <p:cNvPr id="180" name="Google Shape;180;p23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grpSp>
        <p:nvGrpSpPr>
          <p:cNvPr id="181" name="Google Shape;181;p23"/>
          <p:cNvGrpSpPr/>
          <p:nvPr/>
        </p:nvGrpSpPr>
        <p:grpSpPr>
          <a:xfrm>
            <a:off x="917321" y="1778918"/>
            <a:ext cx="5491080" cy="2868987"/>
            <a:chOff x="2361171" y="1667343"/>
            <a:chExt cx="5491080" cy="2868987"/>
          </a:xfrm>
        </p:grpSpPr>
        <p:sp>
          <p:nvSpPr>
            <p:cNvPr id="182" name="Google Shape;182;p23"/>
            <p:cNvSpPr/>
            <p:nvPr/>
          </p:nvSpPr>
          <p:spPr>
            <a:xfrm rot="-6597333">
              <a:off x="4296826" y="3950027"/>
              <a:ext cx="586303" cy="586303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rgbClr val="00D0FF">
                    <a:alpha val="11764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23"/>
            <p:cNvSpPr/>
            <p:nvPr/>
          </p:nvSpPr>
          <p:spPr>
            <a:xfrm rot="-6599386">
              <a:off x="2361171" y="3604583"/>
              <a:ext cx="440541" cy="440541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rgbClr val="00D0FF">
                    <a:alpha val="11764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23"/>
            <p:cNvSpPr/>
            <p:nvPr/>
          </p:nvSpPr>
          <p:spPr>
            <a:xfrm rot="-6598839">
              <a:off x="2887641" y="2346984"/>
              <a:ext cx="1199287" cy="1199287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rgbClr val="00D0FF">
                    <a:alpha val="11764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23"/>
            <p:cNvSpPr/>
            <p:nvPr/>
          </p:nvSpPr>
          <p:spPr>
            <a:xfrm rot="-6597866">
              <a:off x="2661829" y="2208216"/>
              <a:ext cx="629106" cy="62910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23"/>
            <p:cNvSpPr/>
            <p:nvPr/>
          </p:nvSpPr>
          <p:spPr>
            <a:xfrm rot="-6597701">
              <a:off x="3156925" y="1667343"/>
              <a:ext cx="274172" cy="274172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rgbClr val="00D0FF">
                    <a:alpha val="11764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23"/>
            <p:cNvSpPr/>
            <p:nvPr/>
          </p:nvSpPr>
          <p:spPr>
            <a:xfrm rot="15001380">
              <a:off x="6170670" y="2750237"/>
              <a:ext cx="1681581" cy="1681581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rgbClr val="00D0FF">
                    <a:alpha val="11764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91" name="Google Shape;191;p23"/>
          <p:cNvGrpSpPr/>
          <p:nvPr/>
        </p:nvGrpSpPr>
        <p:grpSpPr>
          <a:xfrm>
            <a:off x="2123087" y="1485628"/>
            <a:ext cx="1423800" cy="1423800"/>
            <a:chOff x="3490737" y="1374053"/>
            <a:chExt cx="1423800" cy="1423800"/>
          </a:xfrm>
        </p:grpSpPr>
        <p:sp>
          <p:nvSpPr>
            <p:cNvPr id="192" name="Google Shape;192;p23"/>
            <p:cNvSpPr/>
            <p:nvPr/>
          </p:nvSpPr>
          <p:spPr>
            <a:xfrm>
              <a:off x="3490737" y="1374053"/>
              <a:ext cx="1423800" cy="1423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>
                <a:solidFill>
                  <a:schemeClr val="accent2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193" name="Google Shape;193;p23"/>
            <p:cNvSpPr txBox="1"/>
            <p:nvPr/>
          </p:nvSpPr>
          <p:spPr>
            <a:xfrm>
              <a:off x="3718754" y="1613603"/>
              <a:ext cx="967800" cy="944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dirty="0">
                  <a:solidFill>
                    <a:schemeClr val="accent2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Sales Between 2014 &amp; 2015 </a:t>
              </a:r>
              <a:endParaRPr sz="1100" dirty="0">
                <a:solidFill>
                  <a:schemeClr val="accent2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</p:grpSp>
      <p:grpSp>
        <p:nvGrpSpPr>
          <p:cNvPr id="194" name="Google Shape;194;p23"/>
          <p:cNvGrpSpPr/>
          <p:nvPr/>
        </p:nvGrpSpPr>
        <p:grpSpPr>
          <a:xfrm>
            <a:off x="1781903" y="2967886"/>
            <a:ext cx="4556035" cy="1580778"/>
            <a:chOff x="644203" y="3636836"/>
            <a:chExt cx="4556035" cy="1580778"/>
          </a:xfrm>
        </p:grpSpPr>
        <p:sp>
          <p:nvSpPr>
            <p:cNvPr id="196" name="Google Shape;196;p23"/>
            <p:cNvSpPr txBox="1"/>
            <p:nvPr/>
          </p:nvSpPr>
          <p:spPr>
            <a:xfrm>
              <a:off x="3913302" y="3795115"/>
              <a:ext cx="1286936" cy="11813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dirty="0">
                  <a:solidFill>
                    <a:schemeClr val="accent2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11.6 B $</a:t>
              </a:r>
              <a:endParaRPr sz="1100" dirty="0">
                <a:solidFill>
                  <a:schemeClr val="accent2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195" name="Google Shape;195;p23"/>
            <p:cNvSpPr/>
            <p:nvPr/>
          </p:nvSpPr>
          <p:spPr>
            <a:xfrm>
              <a:off x="644203" y="3636836"/>
              <a:ext cx="1580778" cy="158077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>
                  <a:solidFill>
                    <a:schemeClr val="accent2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Houses Built between 1900 - 2015</a:t>
              </a:r>
              <a:endParaRPr sz="1200" dirty="0">
                <a:solidFill>
                  <a:schemeClr val="accent2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</p:grpSp>
      <p:sp>
        <p:nvSpPr>
          <p:cNvPr id="2" name="Google Shape;185;p23">
            <a:extLst>
              <a:ext uri="{FF2B5EF4-FFF2-40B4-BE49-F238E27FC236}">
                <a16:creationId xmlns:a16="http://schemas.microsoft.com/office/drawing/2014/main" id="{2D7A8D11-777A-C9BF-0C96-AD69D4935B64}"/>
              </a:ext>
            </a:extLst>
          </p:cNvPr>
          <p:cNvSpPr/>
          <p:nvPr/>
        </p:nvSpPr>
        <p:spPr>
          <a:xfrm rot="15001380">
            <a:off x="4176023" y="1059905"/>
            <a:ext cx="1681581" cy="1681581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rgbClr val="00D0FF">
                  <a:alpha val="11764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8" name="Google Shape;188;p23"/>
          <p:cNvGrpSpPr/>
          <p:nvPr/>
        </p:nvGrpSpPr>
        <p:grpSpPr>
          <a:xfrm>
            <a:off x="3004922" y="1923354"/>
            <a:ext cx="2440200" cy="2440200"/>
            <a:chOff x="4448772" y="1811779"/>
            <a:chExt cx="2440200" cy="2440200"/>
          </a:xfrm>
        </p:grpSpPr>
        <p:sp>
          <p:nvSpPr>
            <p:cNvPr id="189" name="Google Shape;189;p23"/>
            <p:cNvSpPr/>
            <p:nvPr/>
          </p:nvSpPr>
          <p:spPr>
            <a:xfrm>
              <a:off x="4448772" y="1811779"/>
              <a:ext cx="2440200" cy="2440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190" name="Google Shape;190;p23"/>
            <p:cNvSpPr txBox="1"/>
            <p:nvPr/>
          </p:nvSpPr>
          <p:spPr>
            <a:xfrm>
              <a:off x="4654394" y="2460175"/>
              <a:ext cx="2151444" cy="1163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rgbClr val="FFFFFF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21,613 House Details </a:t>
              </a:r>
              <a:endParaRPr sz="1200" dirty="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86D048F3-8566-5539-290C-02FFF3EBDE0F}"/>
              </a:ext>
            </a:extLst>
          </p:cNvPr>
          <p:cNvSpPr txBox="1"/>
          <p:nvPr/>
        </p:nvSpPr>
        <p:spPr>
          <a:xfrm>
            <a:off x="4370243" y="1576036"/>
            <a:ext cx="13502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accent2"/>
                </a:solidFill>
                <a:latin typeface="Montserrat Light" panose="00000400000000000000" pitchFamily="2" charset="0"/>
              </a:rPr>
              <a:t>Average house price 490K</a:t>
            </a:r>
          </a:p>
        </p:txBody>
      </p:sp>
    </p:spTree>
    <p:extLst>
      <p:ext uri="{BB962C8B-B14F-4D97-AF65-F5344CB8AC3E}">
        <p14:creationId xmlns:p14="http://schemas.microsoft.com/office/powerpoint/2010/main" val="3246813328"/>
      </p:ext>
    </p:extLst>
  </p:cSld>
  <p:clrMapOvr>
    <a:masterClrMapping/>
  </p:clrMapOvr>
</p:sld>
</file>

<file path=ppt/theme/theme1.xml><?xml version="1.0" encoding="utf-8"?>
<a:theme xmlns:a="http://schemas.openxmlformats.org/drawingml/2006/main" name="Nicholas template">
  <a:themeElements>
    <a:clrScheme name="Custom 347">
      <a:dk1>
        <a:srgbClr val="1E2124"/>
      </a:dk1>
      <a:lt1>
        <a:srgbClr val="FFFFFF"/>
      </a:lt1>
      <a:dk2>
        <a:srgbClr val="7C8894"/>
      </a:dk2>
      <a:lt2>
        <a:srgbClr val="E6ECEE"/>
      </a:lt2>
      <a:accent1>
        <a:srgbClr val="2AC3F3"/>
      </a:accent1>
      <a:accent2>
        <a:srgbClr val="004591"/>
      </a:accent2>
      <a:accent3>
        <a:srgbClr val="6BD8B6"/>
      </a:accent3>
      <a:accent4>
        <a:srgbClr val="A9E04B"/>
      </a:accent4>
      <a:accent5>
        <a:srgbClr val="F3C744"/>
      </a:accent5>
      <a:accent6>
        <a:srgbClr val="F37768"/>
      </a:accent6>
      <a:hlink>
        <a:srgbClr val="003C7E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1742</TotalTime>
  <Words>999</Words>
  <Application>Microsoft Office PowerPoint</Application>
  <PresentationFormat>On-screen Show (16:9)</PresentationFormat>
  <Paragraphs>301</Paragraphs>
  <Slides>33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9" baseType="lpstr">
      <vt:lpstr>Arial</vt:lpstr>
      <vt:lpstr>Wingdings</vt:lpstr>
      <vt:lpstr>Calibri</vt:lpstr>
      <vt:lpstr>Montserrat Light</vt:lpstr>
      <vt:lpstr>Montserrat</vt:lpstr>
      <vt:lpstr>Nicholas template</vt:lpstr>
      <vt:lpstr>PowerPoint Presentation</vt:lpstr>
      <vt:lpstr>House Sales in King County Washington</vt:lpstr>
      <vt:lpstr>Maps</vt:lpstr>
      <vt:lpstr>PowerPoint Presentation</vt:lpstr>
      <vt:lpstr>Roadmap</vt:lpstr>
      <vt:lpstr>Time-line Gantt chart</vt:lpstr>
      <vt:lpstr>What do we need to focus on ? </vt:lpstr>
      <vt:lpstr>PowerPoint Presentation</vt:lpstr>
      <vt:lpstr>Data Collection :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Prices out of range </vt:lpstr>
      <vt:lpstr>Prices out of range </vt:lpstr>
      <vt:lpstr>PowerPoint Presentation</vt:lpstr>
      <vt:lpstr>PowerPoint Presentation</vt:lpstr>
      <vt:lpstr>Prices out of range  </vt:lpstr>
      <vt:lpstr>Prices out of range </vt:lpstr>
      <vt:lpstr>Features selection </vt:lpstr>
      <vt:lpstr>Presentation Team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House Sales in King County Washington DC </dc:title>
  <cp:lastModifiedBy>abdallah khader</cp:lastModifiedBy>
  <cp:revision>42</cp:revision>
  <dcterms:modified xsi:type="dcterms:W3CDTF">2022-12-15T06:44:22Z</dcterms:modified>
</cp:coreProperties>
</file>